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1"/>
  </p:sldMasterIdLst>
  <p:notesMasterIdLst>
    <p:notesMasterId r:id="rId4"/>
  </p:notesMasterIdLst>
  <p:sldIdLst>
    <p:sldId id="257" r:id="rId2"/>
    <p:sldId id="258" r:id="rId3"/>
  </p:sldIdLst>
  <p:sldSz cx="7772400" cy="100584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9367" autoAdjust="0"/>
  </p:normalViewPr>
  <p:slideViewPr>
    <p:cSldViewPr snapToGrid="0">
      <p:cViewPr varScale="1">
        <p:scale>
          <a:sx n="82" d="100"/>
          <a:sy n="82" d="100"/>
        </p:scale>
        <p:origin x="3497" y="55"/>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BACEA7F-5AF5-4B9E-BE36-2A41FD2C925D}" type="datetimeFigureOut">
              <a:rPr lang="en-US" smtClean="0"/>
              <a:t>27-Jul-22</a:t>
            </a:fld>
            <a:endParaRPr lang="en-US"/>
          </a:p>
        </p:txBody>
      </p:sp>
      <p:sp>
        <p:nvSpPr>
          <p:cNvPr id="4" name="Slide Image Placeholder 3"/>
          <p:cNvSpPr>
            <a:spLocks noGrp="1" noRot="1" noChangeAspect="1"/>
          </p:cNvSpPr>
          <p:nvPr>
            <p:ph type="sldImg" idx="2"/>
          </p:nvPr>
        </p:nvSpPr>
        <p:spPr>
          <a:xfrm>
            <a:off x="2236788" y="1143000"/>
            <a:ext cx="2384425"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98574A1-2991-4E28-8420-6EF578E34190}" type="slidenum">
              <a:rPr lang="en-US" smtClean="0"/>
              <a:t>‹#›</a:t>
            </a:fld>
            <a:endParaRPr lang="en-US"/>
          </a:p>
        </p:txBody>
      </p:sp>
    </p:spTree>
    <p:extLst>
      <p:ext uri="{BB962C8B-B14F-4D97-AF65-F5344CB8AC3E}">
        <p14:creationId xmlns:p14="http://schemas.microsoft.com/office/powerpoint/2010/main" val="211459024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i="1" dirty="0" smtClean="0">
                <a:solidFill>
                  <a:srgbClr val="494A49"/>
                </a:solidFill>
                <a:effectLst/>
                <a:latin typeface="Times New Roman" panose="02020603050405020304" pitchFamily="18" charset="0"/>
                <a:ea typeface="PMingLiU"/>
                <a:cs typeface="Arial" panose="020B0604020202020204" pitchFamily="34" charset="0"/>
              </a:rPr>
              <a:t>© CareerReload.com</a:t>
            </a:r>
          </a:p>
          <a:p>
            <a:endParaRPr lang="fi-FI" sz="1200" i="1" dirty="0" smtClean="0">
              <a:solidFill>
                <a:srgbClr val="494A49"/>
              </a:solidFill>
              <a:effectLst/>
              <a:latin typeface="Times New Roman" panose="02020603050405020304" pitchFamily="18" charset="0"/>
              <a:cs typeface="Arial" panose="020B0604020202020204" pitchFamily="34" charset="0"/>
            </a:endParaRPr>
          </a:p>
          <a:p>
            <a:r>
              <a:rPr lang="fi-FI" sz="1200" i="0" dirty="0" smtClean="0">
                <a:solidFill>
                  <a:srgbClr val="494A49"/>
                </a:solidFill>
                <a:effectLst/>
                <a:latin typeface="Times New Roman" panose="02020603050405020304" pitchFamily="18" charset="0"/>
                <a:cs typeface="Arial" panose="020B0604020202020204" pitchFamily="34" charset="0"/>
              </a:rPr>
              <a:t>If you need to add more pages to your resume</a:t>
            </a:r>
            <a:r>
              <a:rPr lang="fi-FI" sz="1200" i="0" baseline="0" dirty="0" smtClean="0">
                <a:solidFill>
                  <a:srgbClr val="494A49"/>
                </a:solidFill>
                <a:effectLst/>
                <a:latin typeface="Times New Roman" panose="02020603050405020304" pitchFamily="18" charset="0"/>
                <a:cs typeface="Arial" panose="020B0604020202020204" pitchFamily="34" charset="0"/>
              </a:rPr>
              <a:t> just duplicate this page (right click the slide in the slide pane and select Duplicate or CTRL+D). Some of the elements can be edited via the Slide Master (view &gt; slide master). Once you are done editing your resume, save it as PDF and send or print.</a:t>
            </a:r>
            <a:endParaRPr lang="en-US" i="0" dirty="0"/>
          </a:p>
        </p:txBody>
      </p:sp>
      <p:sp>
        <p:nvSpPr>
          <p:cNvPr id="4" name="Slide Number Placeholder 3"/>
          <p:cNvSpPr>
            <a:spLocks noGrp="1"/>
          </p:cNvSpPr>
          <p:nvPr>
            <p:ph type="sldNum" sz="quarter" idx="10"/>
          </p:nvPr>
        </p:nvSpPr>
        <p:spPr/>
        <p:txBody>
          <a:bodyPr/>
          <a:lstStyle/>
          <a:p>
            <a:fld id="{698574A1-2991-4E28-8420-6EF578E34190}" type="slidenum">
              <a:rPr lang="en-US" smtClean="0"/>
              <a:t>1</a:t>
            </a:fld>
            <a:endParaRPr lang="en-US"/>
          </a:p>
        </p:txBody>
      </p:sp>
    </p:spTree>
    <p:extLst>
      <p:ext uri="{BB962C8B-B14F-4D97-AF65-F5344CB8AC3E}">
        <p14:creationId xmlns:p14="http://schemas.microsoft.com/office/powerpoint/2010/main" val="222003820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i="1" dirty="0" smtClean="0">
                <a:solidFill>
                  <a:srgbClr val="494A49"/>
                </a:solidFill>
                <a:effectLst/>
                <a:latin typeface="Times New Roman" panose="02020603050405020304" pitchFamily="18" charset="0"/>
                <a:ea typeface="PMingLiU"/>
                <a:cs typeface="Arial" panose="020B0604020202020204" pitchFamily="34" charset="0"/>
              </a:rPr>
              <a:t>© CareerReload.com</a:t>
            </a:r>
          </a:p>
        </p:txBody>
      </p:sp>
      <p:sp>
        <p:nvSpPr>
          <p:cNvPr id="4" name="Slide Number Placeholder 3"/>
          <p:cNvSpPr>
            <a:spLocks noGrp="1"/>
          </p:cNvSpPr>
          <p:nvPr>
            <p:ph type="sldNum" sz="quarter" idx="10"/>
          </p:nvPr>
        </p:nvSpPr>
        <p:spPr/>
        <p:txBody>
          <a:bodyPr/>
          <a:lstStyle/>
          <a:p>
            <a:fld id="{698574A1-2991-4E28-8420-6EF578E34190}" type="slidenum">
              <a:rPr lang="en-US" smtClean="0"/>
              <a:t>2</a:t>
            </a:fld>
            <a:endParaRPr lang="en-US"/>
          </a:p>
        </p:txBody>
      </p:sp>
    </p:spTree>
    <p:extLst>
      <p:ext uri="{BB962C8B-B14F-4D97-AF65-F5344CB8AC3E}">
        <p14:creationId xmlns:p14="http://schemas.microsoft.com/office/powerpoint/2010/main" val="189993865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Resume layout">
    <p:spTree>
      <p:nvGrpSpPr>
        <p:cNvPr id="1" name=""/>
        <p:cNvGrpSpPr/>
        <p:nvPr/>
      </p:nvGrpSpPr>
      <p:grpSpPr>
        <a:xfrm>
          <a:off x="0" y="0"/>
          <a:ext cx="0" cy="0"/>
          <a:chOff x="0" y="0"/>
          <a:chExt cx="0" cy="0"/>
        </a:xfrm>
      </p:grpSpPr>
      <p:sp>
        <p:nvSpPr>
          <p:cNvPr id="2" name="Freeform 5"/>
          <p:cNvSpPr/>
          <p:nvPr userDrawn="1"/>
        </p:nvSpPr>
        <p:spPr>
          <a:xfrm>
            <a:off x="0" y="1206446"/>
            <a:ext cx="7772400" cy="2661130"/>
          </a:xfrm>
          <a:custGeom>
            <a:avLst/>
            <a:gdLst/>
            <a:ahLst/>
            <a:cxnLst/>
            <a:rect l="l" t="t" r="r" b="b"/>
            <a:pathLst>
              <a:path w="4035338" h="1302053">
                <a:moveTo>
                  <a:pt x="0" y="0"/>
                </a:moveTo>
                <a:lnTo>
                  <a:pt x="4035338" y="0"/>
                </a:lnTo>
                <a:lnTo>
                  <a:pt x="4035338" y="1302053"/>
                </a:lnTo>
                <a:lnTo>
                  <a:pt x="0" y="1302053"/>
                </a:lnTo>
                <a:close/>
              </a:path>
            </a:pathLst>
          </a:custGeom>
          <a:solidFill>
            <a:schemeClr val="accent3">
              <a:lumMod val="20000"/>
              <a:lumOff val="80000"/>
            </a:schemeClr>
          </a:solidFill>
        </p:spPr>
      </p:sp>
      <p:sp>
        <p:nvSpPr>
          <p:cNvPr id="8" name="Picture Placeholder 7"/>
          <p:cNvSpPr>
            <a:spLocks noGrp="1"/>
          </p:cNvSpPr>
          <p:nvPr>
            <p:ph type="pic" sz="quarter" idx="10"/>
          </p:nvPr>
        </p:nvSpPr>
        <p:spPr>
          <a:xfrm>
            <a:off x="1193800" y="1562100"/>
            <a:ext cx="1952625" cy="1958975"/>
          </a:xfrm>
          <a:solidFill>
            <a:schemeClr val="tx1">
              <a:lumMod val="40000"/>
              <a:lumOff val="60000"/>
            </a:schemeClr>
          </a:solidFill>
        </p:spPr>
        <p:txBody>
          <a:bodyPr/>
          <a:lstStyle/>
          <a:p>
            <a:endParaRPr lang="en-US"/>
          </a:p>
        </p:txBody>
      </p:sp>
      <p:sp>
        <p:nvSpPr>
          <p:cNvPr id="3" name="Freeform 3"/>
          <p:cNvSpPr/>
          <p:nvPr userDrawn="1"/>
        </p:nvSpPr>
        <p:spPr>
          <a:xfrm>
            <a:off x="777240" y="711200"/>
            <a:ext cx="2817731" cy="8636000"/>
          </a:xfrm>
          <a:custGeom>
            <a:avLst/>
            <a:gdLst/>
            <a:ahLst/>
            <a:cxnLst/>
            <a:rect l="l" t="t" r="r" b="b"/>
            <a:pathLst>
              <a:path w="9888164" h="30306011">
                <a:moveTo>
                  <a:pt x="0" y="0"/>
                </a:moveTo>
                <a:lnTo>
                  <a:pt x="0" y="30306011"/>
                </a:lnTo>
                <a:lnTo>
                  <a:pt x="9888164" y="30306011"/>
                </a:lnTo>
                <a:lnTo>
                  <a:pt x="9888164" y="0"/>
                </a:lnTo>
                <a:lnTo>
                  <a:pt x="0" y="0"/>
                </a:lnTo>
                <a:close/>
                <a:moveTo>
                  <a:pt x="9827204" y="30245050"/>
                </a:moveTo>
                <a:lnTo>
                  <a:pt x="59690" y="30245050"/>
                </a:lnTo>
                <a:lnTo>
                  <a:pt x="59690" y="59690"/>
                </a:lnTo>
                <a:lnTo>
                  <a:pt x="9827204" y="59690"/>
                </a:lnTo>
                <a:lnTo>
                  <a:pt x="9827204" y="30245050"/>
                </a:lnTo>
                <a:close/>
              </a:path>
            </a:pathLst>
          </a:custGeom>
          <a:solidFill>
            <a:schemeClr val="tx1"/>
          </a:solidFill>
        </p:spPr>
      </p:sp>
      <p:sp>
        <p:nvSpPr>
          <p:cNvPr id="4" name="Freeform 7"/>
          <p:cNvSpPr/>
          <p:nvPr userDrawn="1"/>
        </p:nvSpPr>
        <p:spPr>
          <a:xfrm>
            <a:off x="0" y="8886523"/>
            <a:ext cx="1301486" cy="1171877"/>
          </a:xfrm>
          <a:custGeom>
            <a:avLst/>
            <a:gdLst/>
            <a:ahLst/>
            <a:cxnLst/>
            <a:rect l="l" t="t" r="r" b="b"/>
            <a:pathLst>
              <a:path w="1913890" h="1913890">
                <a:moveTo>
                  <a:pt x="0" y="0"/>
                </a:moveTo>
                <a:lnTo>
                  <a:pt x="1913890" y="0"/>
                </a:lnTo>
                <a:lnTo>
                  <a:pt x="1913890" y="1913890"/>
                </a:lnTo>
                <a:lnTo>
                  <a:pt x="0" y="1913890"/>
                </a:lnTo>
                <a:close/>
              </a:path>
            </a:pathLst>
          </a:custGeom>
          <a:solidFill>
            <a:schemeClr val="accent3"/>
          </a:solidFill>
        </p:spPr>
      </p:sp>
      <p:sp>
        <p:nvSpPr>
          <p:cNvPr id="5" name="Freeform 14"/>
          <p:cNvSpPr/>
          <p:nvPr userDrawn="1"/>
        </p:nvSpPr>
        <p:spPr>
          <a:xfrm>
            <a:off x="6220799" y="-1"/>
            <a:ext cx="1551601" cy="1562399"/>
          </a:xfrm>
          <a:custGeom>
            <a:avLst/>
            <a:gdLst/>
            <a:ahLst/>
            <a:cxnLst/>
            <a:rect l="l" t="t" r="r" b="b"/>
            <a:pathLst>
              <a:path w="2355734" h="2205319">
                <a:moveTo>
                  <a:pt x="0" y="0"/>
                </a:moveTo>
                <a:lnTo>
                  <a:pt x="2355734" y="0"/>
                </a:lnTo>
                <a:lnTo>
                  <a:pt x="2355734" y="2205319"/>
                </a:lnTo>
                <a:lnTo>
                  <a:pt x="0" y="2205319"/>
                </a:lnTo>
                <a:close/>
              </a:path>
            </a:pathLst>
          </a:custGeom>
          <a:solidFill>
            <a:schemeClr val="accent3"/>
          </a:solidFill>
        </p:spPr>
      </p:sp>
    </p:spTree>
    <p:extLst>
      <p:ext uri="{BB962C8B-B14F-4D97-AF65-F5344CB8AC3E}">
        <p14:creationId xmlns:p14="http://schemas.microsoft.com/office/powerpoint/2010/main" val="23315081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146981327"/>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34353" y="535517"/>
            <a:ext cx="6703695" cy="1944159"/>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534353" y="2677584"/>
            <a:ext cx="6703695" cy="6381962"/>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534353" y="9322647"/>
            <a:ext cx="1748790" cy="535517"/>
          </a:xfrm>
          <a:prstGeom prst="rect">
            <a:avLst/>
          </a:prstGeom>
        </p:spPr>
        <p:txBody>
          <a:bodyPr vert="horz" lIns="91440" tIns="45720" rIns="91440" bIns="45720" rtlCol="0" anchor="ctr"/>
          <a:lstStyle>
            <a:lvl1pPr algn="l">
              <a:defRPr sz="765">
                <a:solidFill>
                  <a:schemeClr val="tx1">
                    <a:tint val="75000"/>
                  </a:schemeClr>
                </a:solidFill>
              </a:defRPr>
            </a:lvl1pPr>
          </a:lstStyle>
          <a:p>
            <a:fld id="{B22A312D-0F5C-49FD-9179-976764777622}" type="datetimeFigureOut">
              <a:rPr lang="en-US" smtClean="0"/>
              <a:t>27-Jul-22</a:t>
            </a:fld>
            <a:endParaRPr lang="en-US"/>
          </a:p>
        </p:txBody>
      </p:sp>
      <p:sp>
        <p:nvSpPr>
          <p:cNvPr id="5" name="Footer Placeholder 4"/>
          <p:cNvSpPr>
            <a:spLocks noGrp="1"/>
          </p:cNvSpPr>
          <p:nvPr>
            <p:ph type="ftr" sz="quarter" idx="3"/>
          </p:nvPr>
        </p:nvSpPr>
        <p:spPr>
          <a:xfrm>
            <a:off x="2574608" y="9322647"/>
            <a:ext cx="2623185" cy="535517"/>
          </a:xfrm>
          <a:prstGeom prst="rect">
            <a:avLst/>
          </a:prstGeom>
        </p:spPr>
        <p:txBody>
          <a:bodyPr vert="horz" lIns="91440" tIns="45720" rIns="91440" bIns="45720" rtlCol="0" anchor="ctr"/>
          <a:lstStyle>
            <a:lvl1pPr algn="ctr">
              <a:defRPr sz="765">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489258" y="9322647"/>
            <a:ext cx="1748790" cy="535517"/>
          </a:xfrm>
          <a:prstGeom prst="rect">
            <a:avLst/>
          </a:prstGeom>
        </p:spPr>
        <p:txBody>
          <a:bodyPr vert="horz" lIns="91440" tIns="45720" rIns="91440" bIns="45720" rtlCol="0" anchor="ctr"/>
          <a:lstStyle>
            <a:lvl1pPr algn="r">
              <a:defRPr sz="765">
                <a:solidFill>
                  <a:schemeClr val="tx1">
                    <a:tint val="75000"/>
                  </a:schemeClr>
                </a:solidFill>
              </a:defRPr>
            </a:lvl1pPr>
          </a:lstStyle>
          <a:p>
            <a:fld id="{17E232A0-C65D-4319-8931-3D5A07FF1601}" type="slidenum">
              <a:rPr lang="en-US" smtClean="0"/>
              <a:t>‹#›</a:t>
            </a:fld>
            <a:endParaRPr lang="en-US"/>
          </a:p>
        </p:txBody>
      </p:sp>
    </p:spTree>
    <p:extLst>
      <p:ext uri="{BB962C8B-B14F-4D97-AF65-F5344CB8AC3E}">
        <p14:creationId xmlns:p14="http://schemas.microsoft.com/office/powerpoint/2010/main" val="854048764"/>
      </p:ext>
    </p:extLst>
  </p:cSld>
  <p:clrMap bg1="lt1" tx1="dk1" bg2="lt2" tx2="dk2" accent1="accent1" accent2="accent2" accent3="accent3" accent4="accent4" accent5="accent5" accent6="accent6" hlink="hlink" folHlink="folHlink"/>
  <p:sldLayoutIdLst>
    <p:sldLayoutId id="2147483655" r:id="rId1"/>
    <p:sldLayoutId id="2147483656" r:id="rId2"/>
  </p:sldLayoutIdLst>
  <p:txStyles>
    <p:titleStyle>
      <a:lvl1pPr algn="l" defTabSz="582930" rtl="0" eaLnBrk="1" latinLnBrk="0" hangingPunct="1">
        <a:lnSpc>
          <a:spcPct val="90000"/>
        </a:lnSpc>
        <a:spcBef>
          <a:spcPct val="0"/>
        </a:spcBef>
        <a:buNone/>
        <a:defRPr sz="2805" kern="1200">
          <a:solidFill>
            <a:schemeClr val="tx1"/>
          </a:solidFill>
          <a:latin typeface="+mj-lt"/>
          <a:ea typeface="+mj-ea"/>
          <a:cs typeface="+mj-cs"/>
        </a:defRPr>
      </a:lvl1pPr>
    </p:titleStyle>
    <p:bodyStyle>
      <a:lvl1pPr marL="145733" indent="-145733" algn="l" defTabSz="582930" rtl="0" eaLnBrk="1" latinLnBrk="0" hangingPunct="1">
        <a:lnSpc>
          <a:spcPct val="90000"/>
        </a:lnSpc>
        <a:spcBef>
          <a:spcPts val="638"/>
        </a:spcBef>
        <a:buFont typeface="Arial" panose="020B0604020202020204" pitchFamily="34" charset="0"/>
        <a:buChar char="•"/>
        <a:defRPr sz="1785" kern="1200">
          <a:solidFill>
            <a:schemeClr val="tx1"/>
          </a:solidFill>
          <a:latin typeface="+mn-lt"/>
          <a:ea typeface="+mn-ea"/>
          <a:cs typeface="+mn-cs"/>
        </a:defRPr>
      </a:lvl1pPr>
      <a:lvl2pPr marL="437198" indent="-145733" algn="l" defTabSz="582930" rtl="0" eaLnBrk="1" latinLnBrk="0" hangingPunct="1">
        <a:lnSpc>
          <a:spcPct val="90000"/>
        </a:lnSpc>
        <a:spcBef>
          <a:spcPts val="319"/>
        </a:spcBef>
        <a:buFont typeface="Arial" panose="020B0604020202020204" pitchFamily="34" charset="0"/>
        <a:buChar char="•"/>
        <a:defRPr sz="1530" kern="1200">
          <a:solidFill>
            <a:schemeClr val="tx1"/>
          </a:solidFill>
          <a:latin typeface="+mn-lt"/>
          <a:ea typeface="+mn-ea"/>
          <a:cs typeface="+mn-cs"/>
        </a:defRPr>
      </a:lvl2pPr>
      <a:lvl3pPr marL="728663" indent="-145733" algn="l" defTabSz="582930" rtl="0" eaLnBrk="1" latinLnBrk="0" hangingPunct="1">
        <a:lnSpc>
          <a:spcPct val="90000"/>
        </a:lnSpc>
        <a:spcBef>
          <a:spcPts val="319"/>
        </a:spcBef>
        <a:buFont typeface="Arial" panose="020B0604020202020204" pitchFamily="34" charset="0"/>
        <a:buChar char="•"/>
        <a:defRPr sz="1275" kern="1200">
          <a:solidFill>
            <a:schemeClr val="tx1"/>
          </a:solidFill>
          <a:latin typeface="+mn-lt"/>
          <a:ea typeface="+mn-ea"/>
          <a:cs typeface="+mn-cs"/>
        </a:defRPr>
      </a:lvl3pPr>
      <a:lvl4pPr marL="1020128"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4pPr>
      <a:lvl5pPr marL="1311593"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5pPr>
      <a:lvl6pPr marL="1603058"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6pPr>
      <a:lvl7pPr marL="1894523"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7pPr>
      <a:lvl8pPr marL="2185988"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8pPr>
      <a:lvl9pPr marL="2477453"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9pPr>
    </p:bodyStyle>
    <p:otherStyle>
      <a:defPPr>
        <a:defRPr lang="en-US"/>
      </a:defPPr>
      <a:lvl1pPr marL="0" algn="l" defTabSz="582930" rtl="0" eaLnBrk="1" latinLnBrk="0" hangingPunct="1">
        <a:defRPr sz="1148" kern="1200">
          <a:solidFill>
            <a:schemeClr val="tx1"/>
          </a:solidFill>
          <a:latin typeface="+mn-lt"/>
          <a:ea typeface="+mn-ea"/>
          <a:cs typeface="+mn-cs"/>
        </a:defRPr>
      </a:lvl1pPr>
      <a:lvl2pPr marL="291465" algn="l" defTabSz="582930" rtl="0" eaLnBrk="1" latinLnBrk="0" hangingPunct="1">
        <a:defRPr sz="1148" kern="1200">
          <a:solidFill>
            <a:schemeClr val="tx1"/>
          </a:solidFill>
          <a:latin typeface="+mn-lt"/>
          <a:ea typeface="+mn-ea"/>
          <a:cs typeface="+mn-cs"/>
        </a:defRPr>
      </a:lvl2pPr>
      <a:lvl3pPr marL="582930" algn="l" defTabSz="582930" rtl="0" eaLnBrk="1" latinLnBrk="0" hangingPunct="1">
        <a:defRPr sz="1148" kern="1200">
          <a:solidFill>
            <a:schemeClr val="tx1"/>
          </a:solidFill>
          <a:latin typeface="+mn-lt"/>
          <a:ea typeface="+mn-ea"/>
          <a:cs typeface="+mn-cs"/>
        </a:defRPr>
      </a:lvl3pPr>
      <a:lvl4pPr marL="874395" algn="l" defTabSz="582930" rtl="0" eaLnBrk="1" latinLnBrk="0" hangingPunct="1">
        <a:defRPr sz="1148" kern="1200">
          <a:solidFill>
            <a:schemeClr val="tx1"/>
          </a:solidFill>
          <a:latin typeface="+mn-lt"/>
          <a:ea typeface="+mn-ea"/>
          <a:cs typeface="+mn-cs"/>
        </a:defRPr>
      </a:lvl4pPr>
      <a:lvl5pPr marL="1165860" algn="l" defTabSz="582930" rtl="0" eaLnBrk="1" latinLnBrk="0" hangingPunct="1">
        <a:defRPr sz="1148" kern="1200">
          <a:solidFill>
            <a:schemeClr val="tx1"/>
          </a:solidFill>
          <a:latin typeface="+mn-lt"/>
          <a:ea typeface="+mn-ea"/>
          <a:cs typeface="+mn-cs"/>
        </a:defRPr>
      </a:lvl5pPr>
      <a:lvl6pPr marL="1457325" algn="l" defTabSz="582930" rtl="0" eaLnBrk="1" latinLnBrk="0" hangingPunct="1">
        <a:defRPr sz="1148" kern="1200">
          <a:solidFill>
            <a:schemeClr val="tx1"/>
          </a:solidFill>
          <a:latin typeface="+mn-lt"/>
          <a:ea typeface="+mn-ea"/>
          <a:cs typeface="+mn-cs"/>
        </a:defRPr>
      </a:lvl6pPr>
      <a:lvl7pPr marL="1748790" algn="l" defTabSz="582930" rtl="0" eaLnBrk="1" latinLnBrk="0" hangingPunct="1">
        <a:defRPr sz="1148" kern="1200">
          <a:solidFill>
            <a:schemeClr val="tx1"/>
          </a:solidFill>
          <a:latin typeface="+mn-lt"/>
          <a:ea typeface="+mn-ea"/>
          <a:cs typeface="+mn-cs"/>
        </a:defRPr>
      </a:lvl7pPr>
      <a:lvl8pPr marL="2040255" algn="l" defTabSz="582930" rtl="0" eaLnBrk="1" latinLnBrk="0" hangingPunct="1">
        <a:defRPr sz="1148" kern="1200">
          <a:solidFill>
            <a:schemeClr val="tx1"/>
          </a:solidFill>
          <a:latin typeface="+mn-lt"/>
          <a:ea typeface="+mn-ea"/>
          <a:cs typeface="+mn-cs"/>
        </a:defRPr>
      </a:lvl8pPr>
      <a:lvl9pPr marL="2331720" algn="l" defTabSz="582930" rtl="0" eaLnBrk="1" latinLnBrk="0" hangingPunct="1">
        <a:defRPr sz="1148"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hyperlink" Target="https://www.careerreload.com/build-a-resume/"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 Id="rId5" Type="http://schemas.openxmlformats.org/officeDocument/2006/relationships/hyperlink" Target="https://www.careerreload.com/powerpoint-resume-templates/" TargetMode="External"/><Relationship Id="rId4" Type="http://schemas.openxmlformats.org/officeDocument/2006/relationships/hyperlink" Target="https://www.careerreload.com"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extBox 15"/>
          <p:cNvSpPr txBox="1"/>
          <p:nvPr/>
        </p:nvSpPr>
        <p:spPr>
          <a:xfrm>
            <a:off x="1193800" y="4191000"/>
            <a:ext cx="2272731" cy="820738"/>
          </a:xfrm>
          <a:prstGeom prst="rect">
            <a:avLst/>
          </a:prstGeom>
        </p:spPr>
        <p:txBody>
          <a:bodyPr wrap="square" lIns="0" tIns="0" rIns="0" bIns="0" rtlCol="0" anchor="t">
            <a:spAutoFit/>
          </a:bodyPr>
          <a:lstStyle/>
          <a:p>
            <a:pPr>
              <a:lnSpc>
                <a:spcPts val="3198"/>
              </a:lnSpc>
            </a:pPr>
            <a:r>
              <a:rPr lang="en-US" sz="3198" b="1" spc="300" dirty="0" smtClean="0">
                <a:solidFill>
                  <a:srgbClr val="565657"/>
                </a:solidFill>
              </a:rPr>
              <a:t>Emma</a:t>
            </a:r>
          </a:p>
          <a:p>
            <a:pPr>
              <a:lnSpc>
                <a:spcPts val="3198"/>
              </a:lnSpc>
            </a:pPr>
            <a:r>
              <a:rPr lang="fi-FI" sz="3198" b="1" spc="300" dirty="0" smtClean="0">
                <a:solidFill>
                  <a:srgbClr val="565657"/>
                </a:solidFill>
              </a:rPr>
              <a:t>Richards</a:t>
            </a:r>
            <a:endParaRPr lang="en-US" sz="3198" b="1" spc="300" dirty="0">
              <a:solidFill>
                <a:srgbClr val="565657"/>
              </a:solidFill>
            </a:endParaRPr>
          </a:p>
        </p:txBody>
      </p:sp>
      <p:sp>
        <p:nvSpPr>
          <p:cNvPr id="16" name="TextBox 16"/>
          <p:cNvSpPr txBox="1"/>
          <p:nvPr/>
        </p:nvSpPr>
        <p:spPr>
          <a:xfrm>
            <a:off x="3892561" y="1700827"/>
            <a:ext cx="3024213" cy="294953"/>
          </a:xfrm>
          <a:prstGeom prst="rect">
            <a:avLst/>
          </a:prstGeom>
        </p:spPr>
        <p:txBody>
          <a:bodyPr lIns="0" tIns="0" rIns="0" bIns="0" rtlCol="0" anchor="t">
            <a:spAutoFit/>
          </a:bodyPr>
          <a:lstStyle/>
          <a:p>
            <a:pPr>
              <a:lnSpc>
                <a:spcPts val="2257"/>
              </a:lnSpc>
            </a:pPr>
            <a:r>
              <a:rPr lang="en-US" sz="1881" b="1" spc="37">
                <a:solidFill>
                  <a:srgbClr val="565657"/>
                </a:solidFill>
              </a:rPr>
              <a:t>Professional Profile</a:t>
            </a:r>
          </a:p>
        </p:txBody>
      </p:sp>
      <p:sp>
        <p:nvSpPr>
          <p:cNvPr id="17" name="TextBox 17"/>
          <p:cNvSpPr txBox="1"/>
          <p:nvPr/>
        </p:nvSpPr>
        <p:spPr>
          <a:xfrm>
            <a:off x="1193800" y="5105400"/>
            <a:ext cx="2187200" cy="192801"/>
          </a:xfrm>
          <a:prstGeom prst="rect">
            <a:avLst/>
          </a:prstGeom>
        </p:spPr>
        <p:txBody>
          <a:bodyPr lIns="0" tIns="0" rIns="0" bIns="0" rtlCol="0" anchor="t">
            <a:spAutoFit/>
          </a:bodyPr>
          <a:lstStyle/>
          <a:p>
            <a:pPr>
              <a:lnSpc>
                <a:spcPts val="1509"/>
              </a:lnSpc>
            </a:pPr>
            <a:r>
              <a:rPr lang="en-US" sz="1077" spc="95" dirty="0">
                <a:solidFill>
                  <a:srgbClr val="565657"/>
                </a:solidFill>
                <a:latin typeface="+mj-lt"/>
              </a:rPr>
              <a:t>CREATIVE DESIGNER</a:t>
            </a:r>
          </a:p>
        </p:txBody>
      </p:sp>
      <p:sp>
        <p:nvSpPr>
          <p:cNvPr id="18" name="TextBox 18"/>
          <p:cNvSpPr txBox="1"/>
          <p:nvPr/>
        </p:nvSpPr>
        <p:spPr>
          <a:xfrm>
            <a:off x="3892561" y="2126857"/>
            <a:ext cx="3344253" cy="1354217"/>
          </a:xfrm>
          <a:prstGeom prst="rect">
            <a:avLst/>
          </a:prstGeom>
        </p:spPr>
        <p:txBody>
          <a:bodyPr wrap="square" lIns="0" tIns="0" rIns="0" bIns="0" rtlCol="0" anchor="t">
            <a:spAutoFit/>
          </a:bodyPr>
          <a:lstStyle/>
          <a:p>
            <a:r>
              <a:rPr lang="en-US" sz="1100" dirty="0" err="1">
                <a:latin typeface="+mj-lt"/>
              </a:rPr>
              <a:t>Proin</a:t>
            </a:r>
            <a:r>
              <a:rPr lang="en-US" sz="1100" dirty="0">
                <a:latin typeface="+mj-lt"/>
              </a:rPr>
              <a:t> gravida </a:t>
            </a:r>
            <a:r>
              <a:rPr lang="en-US" sz="1100" dirty="0" err="1">
                <a:latin typeface="+mj-lt"/>
              </a:rPr>
              <a:t>nibh</a:t>
            </a:r>
            <a:r>
              <a:rPr lang="en-US" sz="1100" dirty="0">
                <a:latin typeface="+mj-lt"/>
              </a:rPr>
              <a:t> </a:t>
            </a:r>
            <a:r>
              <a:rPr lang="en-US" sz="1100" dirty="0" err="1">
                <a:latin typeface="+mj-lt"/>
              </a:rPr>
              <a:t>vel</a:t>
            </a:r>
            <a:r>
              <a:rPr lang="en-US" sz="1100" dirty="0">
                <a:latin typeface="+mj-lt"/>
              </a:rPr>
              <a:t> </a:t>
            </a:r>
            <a:r>
              <a:rPr lang="en-US" sz="1100" dirty="0" err="1">
                <a:latin typeface="+mj-lt"/>
              </a:rPr>
              <a:t>velit</a:t>
            </a:r>
            <a:r>
              <a:rPr lang="en-US" sz="1100" dirty="0">
                <a:latin typeface="+mj-lt"/>
              </a:rPr>
              <a:t> </a:t>
            </a:r>
            <a:r>
              <a:rPr lang="en-US" sz="1100" dirty="0" err="1">
                <a:latin typeface="+mj-lt"/>
              </a:rPr>
              <a:t>auctor</a:t>
            </a:r>
            <a:r>
              <a:rPr lang="en-US" sz="1100" dirty="0">
                <a:latin typeface="+mj-lt"/>
              </a:rPr>
              <a:t> </a:t>
            </a:r>
            <a:r>
              <a:rPr lang="en-US" sz="1100" dirty="0" err="1">
                <a:latin typeface="+mj-lt"/>
              </a:rPr>
              <a:t>aliquet</a:t>
            </a:r>
            <a:r>
              <a:rPr lang="en-US" sz="1100" dirty="0">
                <a:latin typeface="+mj-lt"/>
              </a:rPr>
              <a:t>. </a:t>
            </a:r>
            <a:r>
              <a:rPr lang="en-US" sz="1100" dirty="0" err="1">
                <a:latin typeface="+mj-lt"/>
              </a:rPr>
              <a:t>Aenean</a:t>
            </a:r>
            <a:r>
              <a:rPr lang="en-US" sz="1100" dirty="0">
                <a:latin typeface="+mj-lt"/>
              </a:rPr>
              <a:t> </a:t>
            </a:r>
            <a:r>
              <a:rPr lang="en-US" sz="1100" dirty="0" err="1">
                <a:latin typeface="+mj-lt"/>
              </a:rPr>
              <a:t>sollicitudin</a:t>
            </a:r>
            <a:r>
              <a:rPr lang="en-US" sz="1100" dirty="0">
                <a:latin typeface="+mj-lt"/>
              </a:rPr>
              <a:t>, lorem </a:t>
            </a:r>
            <a:r>
              <a:rPr lang="en-US" sz="1100" dirty="0" err="1">
                <a:latin typeface="+mj-lt"/>
              </a:rPr>
              <a:t>quis</a:t>
            </a:r>
            <a:r>
              <a:rPr lang="en-US" sz="1100" dirty="0">
                <a:latin typeface="+mj-lt"/>
              </a:rPr>
              <a:t> </a:t>
            </a:r>
            <a:r>
              <a:rPr lang="en-US" sz="1100" dirty="0" err="1">
                <a:latin typeface="+mj-lt"/>
              </a:rPr>
              <a:t>bibendum</a:t>
            </a:r>
            <a:r>
              <a:rPr lang="en-US" sz="1100" dirty="0">
                <a:latin typeface="+mj-lt"/>
              </a:rPr>
              <a:t> </a:t>
            </a:r>
            <a:r>
              <a:rPr lang="en-US" sz="1100" dirty="0" err="1">
                <a:latin typeface="+mj-lt"/>
              </a:rPr>
              <a:t>auctor</a:t>
            </a:r>
            <a:r>
              <a:rPr lang="en-US" sz="1100" dirty="0">
                <a:latin typeface="+mj-lt"/>
              </a:rPr>
              <a:t>, nisi </a:t>
            </a:r>
            <a:r>
              <a:rPr lang="en-US" sz="1100" dirty="0" err="1">
                <a:latin typeface="+mj-lt"/>
              </a:rPr>
              <a:t>elit</a:t>
            </a:r>
            <a:r>
              <a:rPr lang="en-US" sz="1100" dirty="0">
                <a:latin typeface="+mj-lt"/>
              </a:rPr>
              <a:t> </a:t>
            </a:r>
            <a:r>
              <a:rPr lang="en-US" sz="1100" dirty="0" err="1">
                <a:latin typeface="+mj-lt"/>
              </a:rPr>
              <a:t>consequat</a:t>
            </a:r>
            <a:r>
              <a:rPr lang="en-US" sz="1100" dirty="0">
                <a:latin typeface="+mj-lt"/>
              </a:rPr>
              <a:t> ipsum </a:t>
            </a:r>
            <a:r>
              <a:rPr lang="en-US" sz="1100" dirty="0" err="1">
                <a:latin typeface="+mj-lt"/>
              </a:rPr>
              <a:t>sagittis</a:t>
            </a:r>
            <a:r>
              <a:rPr lang="en-US" sz="1100" dirty="0" smtClean="0">
                <a:latin typeface="+mj-lt"/>
              </a:rPr>
              <a:t>.</a:t>
            </a:r>
          </a:p>
          <a:p>
            <a:endParaRPr lang="en-US" sz="1100" dirty="0">
              <a:latin typeface="+mj-lt"/>
            </a:endParaRPr>
          </a:p>
          <a:p>
            <a:r>
              <a:rPr lang="en-US" sz="1100" dirty="0" err="1">
                <a:latin typeface="+mj-lt"/>
              </a:rPr>
              <a:t>Morbi</a:t>
            </a:r>
            <a:r>
              <a:rPr lang="en-US" sz="1100" dirty="0">
                <a:latin typeface="+mj-lt"/>
              </a:rPr>
              <a:t> </a:t>
            </a:r>
            <a:r>
              <a:rPr lang="en-US" sz="1100" dirty="0" err="1">
                <a:latin typeface="+mj-lt"/>
              </a:rPr>
              <a:t>accumsan</a:t>
            </a:r>
            <a:r>
              <a:rPr lang="en-US" sz="1100" dirty="0">
                <a:latin typeface="+mj-lt"/>
              </a:rPr>
              <a:t> ipsum </a:t>
            </a:r>
            <a:r>
              <a:rPr lang="en-US" sz="1100" dirty="0" err="1">
                <a:latin typeface="+mj-lt"/>
              </a:rPr>
              <a:t>velit</a:t>
            </a:r>
            <a:r>
              <a:rPr lang="en-US" sz="1100" dirty="0">
                <a:latin typeface="+mj-lt"/>
              </a:rPr>
              <a:t>. </a:t>
            </a:r>
            <a:r>
              <a:rPr lang="pt-BR" sz="1100" dirty="0">
                <a:latin typeface="+mj-lt"/>
              </a:rPr>
              <a:t>Nam nec tellus a odio tincidunt auctor a ornare odio. Sed non  mauris vitae erat consequat auctor eu in elit. Class aptent taciti sociosqu ad litora torquent per conubia nostra.</a:t>
            </a:r>
            <a:endParaRPr lang="en-US" sz="1100" dirty="0">
              <a:latin typeface="+mj-lt"/>
            </a:endParaRPr>
          </a:p>
        </p:txBody>
      </p:sp>
      <p:sp>
        <p:nvSpPr>
          <p:cNvPr id="19" name="TextBox 19"/>
          <p:cNvSpPr txBox="1"/>
          <p:nvPr/>
        </p:nvSpPr>
        <p:spPr>
          <a:xfrm>
            <a:off x="1193800" y="7686188"/>
            <a:ext cx="1702531" cy="256480"/>
          </a:xfrm>
          <a:prstGeom prst="rect">
            <a:avLst/>
          </a:prstGeom>
        </p:spPr>
        <p:txBody>
          <a:bodyPr lIns="0" tIns="0" rIns="0" bIns="0" rtlCol="0" anchor="t">
            <a:spAutoFit/>
          </a:bodyPr>
          <a:lstStyle/>
          <a:p>
            <a:pPr marL="0" lvl="0" indent="0" algn="l">
              <a:lnSpc>
                <a:spcPts val="1966"/>
              </a:lnSpc>
              <a:spcBef>
                <a:spcPct val="0"/>
              </a:spcBef>
            </a:pPr>
            <a:r>
              <a:rPr lang="en-US" sz="1787" b="1" u="none" spc="35" dirty="0">
                <a:solidFill>
                  <a:srgbClr val="565657"/>
                </a:solidFill>
              </a:rPr>
              <a:t>Contact</a:t>
            </a:r>
          </a:p>
        </p:txBody>
      </p:sp>
      <p:sp>
        <p:nvSpPr>
          <p:cNvPr id="20" name="TextBox 20"/>
          <p:cNvSpPr txBox="1"/>
          <p:nvPr/>
        </p:nvSpPr>
        <p:spPr>
          <a:xfrm>
            <a:off x="1193800" y="5666096"/>
            <a:ext cx="1778977" cy="256480"/>
          </a:xfrm>
          <a:prstGeom prst="rect">
            <a:avLst/>
          </a:prstGeom>
        </p:spPr>
        <p:txBody>
          <a:bodyPr lIns="0" tIns="0" rIns="0" bIns="0" rtlCol="0" anchor="t">
            <a:spAutoFit/>
          </a:bodyPr>
          <a:lstStyle/>
          <a:p>
            <a:pPr marL="0" lvl="0" indent="0" algn="l">
              <a:lnSpc>
                <a:spcPts val="1966"/>
              </a:lnSpc>
              <a:spcBef>
                <a:spcPct val="0"/>
              </a:spcBef>
            </a:pPr>
            <a:r>
              <a:rPr lang="en-US" sz="1787" b="1" u="none" spc="35" dirty="0">
                <a:solidFill>
                  <a:srgbClr val="565657"/>
                </a:solidFill>
              </a:rPr>
              <a:t>Education</a:t>
            </a:r>
          </a:p>
        </p:txBody>
      </p:sp>
      <p:sp>
        <p:nvSpPr>
          <p:cNvPr id="28" name="TextBox 28"/>
          <p:cNvSpPr txBox="1"/>
          <p:nvPr/>
        </p:nvSpPr>
        <p:spPr>
          <a:xfrm>
            <a:off x="3892561" y="4191000"/>
            <a:ext cx="2456628" cy="267688"/>
          </a:xfrm>
          <a:prstGeom prst="rect">
            <a:avLst/>
          </a:prstGeom>
        </p:spPr>
        <p:txBody>
          <a:bodyPr lIns="0" tIns="0" rIns="0" bIns="0" rtlCol="0" anchor="t">
            <a:spAutoFit/>
          </a:bodyPr>
          <a:lstStyle/>
          <a:p>
            <a:pPr marL="0" lvl="0" indent="0" algn="l">
              <a:lnSpc>
                <a:spcPts val="2069"/>
              </a:lnSpc>
              <a:spcBef>
                <a:spcPct val="0"/>
              </a:spcBef>
            </a:pPr>
            <a:r>
              <a:rPr lang="en-US" sz="1881" b="1" u="none" spc="37" dirty="0">
                <a:solidFill>
                  <a:srgbClr val="565657"/>
                </a:solidFill>
              </a:rPr>
              <a:t>Work Experience</a:t>
            </a:r>
          </a:p>
        </p:txBody>
      </p:sp>
      <p:sp>
        <p:nvSpPr>
          <p:cNvPr id="49" name="Text Box 5"/>
          <p:cNvSpPr txBox="1"/>
          <p:nvPr/>
        </p:nvSpPr>
        <p:spPr>
          <a:xfrm>
            <a:off x="5828665" y="4692180"/>
            <a:ext cx="1486535" cy="289560"/>
          </a:xfrm>
          <a:prstGeom prst="rect">
            <a:avLst/>
          </a:prstGeom>
          <a:noFill/>
          <a:ln w="6350">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0" tIns="45720" rIns="0" bIns="45720" numCol="1" spcCol="0" rtlCol="0" fromWordArt="0" anchor="t" anchorCtr="0" forceAA="0" compatLnSpc="1">
            <a:prstTxWarp prst="textNoShape">
              <a:avLst/>
            </a:prstTxWarp>
            <a:noAutofit/>
          </a:bodyPr>
          <a:lstStyle/>
          <a:p>
            <a:pPr marL="0" marR="0" algn="r">
              <a:lnSpc>
                <a:spcPct val="107000"/>
              </a:lnSpc>
              <a:spcBef>
                <a:spcPts val="0"/>
              </a:spcBef>
              <a:spcAft>
                <a:spcPts val="800"/>
              </a:spcAft>
            </a:pPr>
            <a:r>
              <a:rPr lang="en-US" sz="1100" b="1" dirty="0" smtClean="0">
                <a:effectLst/>
                <a:latin typeface="+mj-lt"/>
                <a:ea typeface="PMingLiU"/>
                <a:cs typeface="Arial" panose="020B0604020202020204" pitchFamily="34" charset="0"/>
              </a:rPr>
              <a:t>20XX </a:t>
            </a:r>
            <a:r>
              <a:rPr lang="en-US" sz="1100" b="1" dirty="0">
                <a:effectLst/>
                <a:latin typeface="+mj-lt"/>
                <a:ea typeface="PMingLiU"/>
                <a:cs typeface="Arial" panose="020B0604020202020204" pitchFamily="34" charset="0"/>
              </a:rPr>
              <a:t>- Present</a:t>
            </a:r>
            <a:endParaRPr lang="en-US" sz="1100" dirty="0">
              <a:effectLst/>
              <a:latin typeface="+mj-lt"/>
              <a:ea typeface="PMingLiU"/>
              <a:cs typeface="Arial" panose="020B0604020202020204" pitchFamily="34" charset="0"/>
            </a:endParaRPr>
          </a:p>
        </p:txBody>
      </p:sp>
      <p:sp>
        <p:nvSpPr>
          <p:cNvPr id="50" name="Text Box 49"/>
          <p:cNvSpPr txBox="1"/>
          <p:nvPr/>
        </p:nvSpPr>
        <p:spPr>
          <a:xfrm>
            <a:off x="3892561" y="4698530"/>
            <a:ext cx="2286000" cy="290137"/>
          </a:xfrm>
          <a:prstGeom prst="rect">
            <a:avLst/>
          </a:prstGeom>
          <a:noFill/>
          <a:ln w="6350">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0" tIns="45720" rIns="0" bIns="45720" numCol="1" spcCol="0" rtlCol="0" fromWordArt="0" anchor="t" anchorCtr="0" forceAA="0" compatLnSpc="1">
            <a:prstTxWarp prst="textNoShape">
              <a:avLst/>
            </a:prstTxWarp>
            <a:noAutofit/>
          </a:bodyPr>
          <a:lstStyle/>
          <a:p>
            <a:pPr marL="0" marR="0">
              <a:lnSpc>
                <a:spcPct val="107000"/>
              </a:lnSpc>
              <a:spcBef>
                <a:spcPts val="0"/>
              </a:spcBef>
              <a:spcAft>
                <a:spcPts val="800"/>
              </a:spcAft>
            </a:pPr>
            <a:r>
              <a:rPr lang="en-US" sz="1100" b="1" dirty="0">
                <a:effectLst/>
                <a:latin typeface="+mj-lt"/>
                <a:ea typeface="PMingLiU"/>
                <a:cs typeface="Arial" panose="020B0604020202020204" pitchFamily="34" charset="0"/>
              </a:rPr>
              <a:t>ENTER JOB POSITION HERE</a:t>
            </a:r>
            <a:endParaRPr lang="en-US" sz="1100" dirty="0">
              <a:effectLst/>
              <a:latin typeface="+mj-lt"/>
              <a:ea typeface="PMingLiU"/>
              <a:cs typeface="Arial" panose="020B0604020202020204" pitchFamily="34" charset="0"/>
            </a:endParaRPr>
          </a:p>
        </p:txBody>
      </p:sp>
      <p:sp>
        <p:nvSpPr>
          <p:cNvPr id="51" name="Text Box 50"/>
          <p:cNvSpPr txBox="1"/>
          <p:nvPr/>
        </p:nvSpPr>
        <p:spPr>
          <a:xfrm>
            <a:off x="3892561" y="4939830"/>
            <a:ext cx="3269989" cy="290137"/>
          </a:xfrm>
          <a:prstGeom prst="rect">
            <a:avLst/>
          </a:prstGeom>
          <a:noFill/>
          <a:ln w="6350">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0" tIns="45720" rIns="0" bIns="45720" numCol="1" spcCol="0" rtlCol="0" fromWordArt="0" anchor="t" anchorCtr="0" forceAA="0" compatLnSpc="1">
            <a:prstTxWarp prst="textNoShape">
              <a:avLst/>
            </a:prstTxWarp>
            <a:noAutofit/>
          </a:bodyPr>
          <a:lstStyle/>
          <a:p>
            <a:pPr marL="0" marR="0">
              <a:lnSpc>
                <a:spcPct val="107000"/>
              </a:lnSpc>
              <a:spcBef>
                <a:spcPts val="0"/>
              </a:spcBef>
              <a:spcAft>
                <a:spcPts val="800"/>
              </a:spcAft>
            </a:pPr>
            <a:r>
              <a:rPr lang="en-US" sz="1100" i="1" dirty="0">
                <a:effectLst/>
                <a:latin typeface="+mj-lt"/>
                <a:ea typeface="PMingLiU"/>
                <a:cs typeface="Arial" panose="020B0604020202020204" pitchFamily="34" charset="0"/>
              </a:rPr>
              <a:t>Company / Location </a:t>
            </a:r>
            <a:endParaRPr lang="en-US" sz="1100" dirty="0">
              <a:effectLst/>
              <a:latin typeface="+mj-lt"/>
              <a:ea typeface="PMingLiU"/>
              <a:cs typeface="Arial" panose="020B0604020202020204" pitchFamily="34" charset="0"/>
            </a:endParaRPr>
          </a:p>
        </p:txBody>
      </p:sp>
      <p:sp>
        <p:nvSpPr>
          <p:cNvPr id="52" name="Text Box 41"/>
          <p:cNvSpPr txBox="1"/>
          <p:nvPr/>
        </p:nvSpPr>
        <p:spPr>
          <a:xfrm>
            <a:off x="3892561" y="5136680"/>
            <a:ext cx="3422639" cy="1065676"/>
          </a:xfrm>
          <a:prstGeom prst="rect">
            <a:avLst/>
          </a:prstGeom>
          <a:noFill/>
          <a:ln w="6350">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0" tIns="45720" rIns="0" bIns="45720" numCol="1" spcCol="0" rtlCol="0" fromWordArt="0" anchor="t" anchorCtr="0" forceAA="0" compatLnSpc="1">
            <a:prstTxWarp prst="textNoShape">
              <a:avLst/>
            </a:prstTxWarp>
            <a:spAutoFit/>
          </a:bodyPr>
          <a:lstStyle/>
          <a:p>
            <a:pPr marL="342900" marR="0" lvl="0" indent="-342900">
              <a:lnSpc>
                <a:spcPct val="115000"/>
              </a:lnSpc>
              <a:spcBef>
                <a:spcPts val="0"/>
              </a:spcBef>
              <a:spcAft>
                <a:spcPts val="0"/>
              </a:spcAft>
              <a:buFont typeface="Symbol" panose="05050102010706020507" pitchFamily="18" charset="2"/>
              <a:buChar char=""/>
            </a:pPr>
            <a:r>
              <a:rPr lang="en-US" sz="1100" dirty="0">
                <a:solidFill>
                  <a:srgbClr val="575757"/>
                </a:solidFill>
                <a:effectLst/>
                <a:latin typeface="+mj-lt"/>
                <a:ea typeface="PMingLiU"/>
                <a:cs typeface="Arial" panose="020B0604020202020204" pitchFamily="34" charset="0"/>
              </a:rPr>
              <a:t>Managed lorem ipsum dolor sit </a:t>
            </a:r>
            <a:r>
              <a:rPr lang="en-US" sz="1100" dirty="0" err="1">
                <a:solidFill>
                  <a:srgbClr val="575757"/>
                </a:solidFill>
                <a:effectLst/>
                <a:latin typeface="+mj-lt"/>
                <a:ea typeface="PMingLiU"/>
                <a:cs typeface="Arial" panose="020B0604020202020204" pitchFamily="34" charset="0"/>
              </a:rPr>
              <a:t>amet</a:t>
            </a:r>
            <a:r>
              <a:rPr lang="en-US" sz="1100" dirty="0">
                <a:solidFill>
                  <a:srgbClr val="575757"/>
                </a:solidFill>
                <a:effectLst/>
                <a:latin typeface="+mj-lt"/>
                <a:ea typeface="PMingLiU"/>
                <a:cs typeface="Arial" panose="020B0604020202020204" pitchFamily="34" charset="0"/>
              </a:rPr>
              <a:t> dolor ipsum lorem. </a:t>
            </a:r>
            <a:r>
              <a:rPr lang="pt-BR" sz="1100" kern="1200" dirty="0">
                <a:solidFill>
                  <a:srgbClr val="575757"/>
                </a:solidFill>
                <a:effectLst/>
                <a:latin typeface="+mj-lt"/>
                <a:ea typeface="PMingLiU"/>
                <a:cs typeface="Arial" panose="020B0604020202020204" pitchFamily="34" charset="0"/>
              </a:rPr>
              <a:t>Class aptent taciti sociosqu ad litora torquent per conubia </a:t>
            </a:r>
            <a:r>
              <a:rPr lang="pt-BR" sz="1100" kern="1200" dirty="0" smtClean="0">
                <a:solidFill>
                  <a:srgbClr val="575757"/>
                </a:solidFill>
                <a:effectLst/>
                <a:latin typeface="+mj-lt"/>
                <a:ea typeface="PMingLiU"/>
                <a:cs typeface="Arial" panose="020B0604020202020204" pitchFamily="34" charset="0"/>
              </a:rPr>
              <a:t>nostra </a:t>
            </a:r>
            <a:r>
              <a:rPr lang="pt-BR" sz="1100" dirty="0">
                <a:solidFill>
                  <a:srgbClr val="575757"/>
                </a:solidFill>
                <a:latin typeface="+mj-lt"/>
                <a:ea typeface="PMingLiU"/>
                <a:cs typeface="Arial" panose="020B0604020202020204" pitchFamily="34" charset="0"/>
              </a:rPr>
              <a:t>lorem ipsum dolor</a:t>
            </a:r>
            <a:r>
              <a:rPr lang="pt-BR" sz="1100" kern="1200" dirty="0" smtClean="0">
                <a:solidFill>
                  <a:srgbClr val="575757"/>
                </a:solidFill>
                <a:effectLst/>
                <a:latin typeface="+mj-lt"/>
                <a:ea typeface="PMingLiU"/>
                <a:cs typeface="Arial" panose="020B0604020202020204" pitchFamily="34" charset="0"/>
              </a:rPr>
              <a:t>.</a:t>
            </a:r>
            <a:endParaRPr lang="en-US" sz="1100" dirty="0">
              <a:effectLst/>
              <a:latin typeface="+mj-lt"/>
              <a:ea typeface="PMingLiU"/>
              <a:cs typeface="Arial" panose="020B0604020202020204" pitchFamily="34" charset="0"/>
            </a:endParaRPr>
          </a:p>
          <a:p>
            <a:pPr marL="342900" marR="0" lvl="0" indent="-342900">
              <a:lnSpc>
                <a:spcPct val="115000"/>
              </a:lnSpc>
              <a:spcBef>
                <a:spcPts val="0"/>
              </a:spcBef>
              <a:spcAft>
                <a:spcPts val="0"/>
              </a:spcAft>
              <a:buFont typeface="Symbol" panose="05050102010706020507" pitchFamily="18" charset="2"/>
              <a:buChar char=""/>
            </a:pPr>
            <a:r>
              <a:rPr lang="en-US" sz="1100" dirty="0">
                <a:solidFill>
                  <a:srgbClr val="575757"/>
                </a:solidFill>
                <a:effectLst/>
                <a:latin typeface="+mj-lt"/>
                <a:ea typeface="PMingLiU"/>
                <a:cs typeface="Arial" panose="020B0604020202020204" pitchFamily="34" charset="0"/>
              </a:rPr>
              <a:t>Worked in variety lorem ipsum dolor ipsum</a:t>
            </a:r>
            <a:endParaRPr lang="en-US" sz="1100" dirty="0">
              <a:effectLst/>
              <a:latin typeface="+mj-lt"/>
              <a:ea typeface="PMingLiU"/>
              <a:cs typeface="Arial" panose="020B0604020202020204" pitchFamily="34" charset="0"/>
            </a:endParaRPr>
          </a:p>
          <a:p>
            <a:pPr marL="342900" marR="0" lvl="0" indent="-342900">
              <a:lnSpc>
                <a:spcPct val="115000"/>
              </a:lnSpc>
              <a:spcBef>
                <a:spcPts val="0"/>
              </a:spcBef>
              <a:spcAft>
                <a:spcPts val="0"/>
              </a:spcAft>
              <a:buFont typeface="Symbol" panose="05050102010706020507" pitchFamily="18" charset="2"/>
              <a:buChar char=""/>
            </a:pPr>
            <a:r>
              <a:rPr lang="en-US" sz="1100" dirty="0">
                <a:solidFill>
                  <a:srgbClr val="575757"/>
                </a:solidFill>
                <a:effectLst/>
                <a:latin typeface="+mj-lt"/>
                <a:ea typeface="PMingLiU"/>
                <a:cs typeface="Arial" panose="020B0604020202020204" pitchFamily="34" charset="0"/>
              </a:rPr>
              <a:t>Responsible for lorem ipsum dolor sit </a:t>
            </a:r>
            <a:r>
              <a:rPr lang="en-US" sz="1100" dirty="0" err="1">
                <a:solidFill>
                  <a:srgbClr val="575757"/>
                </a:solidFill>
                <a:effectLst/>
                <a:latin typeface="+mj-lt"/>
                <a:ea typeface="PMingLiU"/>
                <a:cs typeface="Arial" panose="020B0604020202020204" pitchFamily="34" charset="0"/>
              </a:rPr>
              <a:t>amet</a:t>
            </a:r>
            <a:r>
              <a:rPr lang="en-US" sz="1100" dirty="0">
                <a:solidFill>
                  <a:srgbClr val="575757"/>
                </a:solidFill>
                <a:effectLst/>
                <a:latin typeface="+mj-lt"/>
                <a:ea typeface="PMingLiU"/>
                <a:cs typeface="Arial" panose="020B0604020202020204" pitchFamily="34" charset="0"/>
              </a:rPr>
              <a:t> </a:t>
            </a:r>
            <a:r>
              <a:rPr lang="en-US" sz="1100" dirty="0" smtClean="0">
                <a:solidFill>
                  <a:srgbClr val="575757"/>
                </a:solidFill>
                <a:effectLst/>
                <a:latin typeface="+mj-lt"/>
                <a:ea typeface="PMingLiU"/>
                <a:cs typeface="Arial" panose="020B0604020202020204" pitchFamily="34" charset="0"/>
              </a:rPr>
              <a:t>lorem.</a:t>
            </a:r>
            <a:endParaRPr lang="en-US" sz="1100" dirty="0">
              <a:effectLst/>
              <a:latin typeface="+mj-lt"/>
              <a:ea typeface="PMingLiU"/>
              <a:cs typeface="Arial" panose="020B0604020202020204" pitchFamily="34" charset="0"/>
            </a:endParaRPr>
          </a:p>
        </p:txBody>
      </p:sp>
      <p:sp>
        <p:nvSpPr>
          <p:cNvPr id="45" name="Text Box 45"/>
          <p:cNvSpPr txBox="1"/>
          <p:nvPr/>
        </p:nvSpPr>
        <p:spPr>
          <a:xfrm>
            <a:off x="5828665" y="6355188"/>
            <a:ext cx="1486535" cy="289560"/>
          </a:xfrm>
          <a:prstGeom prst="rect">
            <a:avLst/>
          </a:prstGeom>
          <a:noFill/>
          <a:ln w="6350">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0" tIns="45720" rIns="0" bIns="45720" numCol="1" spcCol="0" rtlCol="0" fromWordArt="0" anchor="t" anchorCtr="0" forceAA="0" compatLnSpc="1">
            <a:prstTxWarp prst="textNoShape">
              <a:avLst/>
            </a:prstTxWarp>
            <a:noAutofit/>
          </a:bodyPr>
          <a:lstStyle/>
          <a:p>
            <a:pPr marL="0" marR="0" algn="r">
              <a:lnSpc>
                <a:spcPct val="107000"/>
              </a:lnSpc>
              <a:spcBef>
                <a:spcPts val="0"/>
              </a:spcBef>
              <a:spcAft>
                <a:spcPts val="800"/>
              </a:spcAft>
            </a:pPr>
            <a:r>
              <a:rPr lang="en-US" sz="1100" b="1" dirty="0" smtClean="0">
                <a:effectLst/>
                <a:latin typeface="+mj-lt"/>
                <a:ea typeface="PMingLiU"/>
                <a:cs typeface="Arial" panose="020B0604020202020204" pitchFamily="34" charset="0"/>
              </a:rPr>
              <a:t>20XX-20XX</a:t>
            </a:r>
            <a:endParaRPr lang="en-US" sz="1100" dirty="0">
              <a:effectLst/>
              <a:latin typeface="+mj-lt"/>
              <a:ea typeface="PMingLiU"/>
              <a:cs typeface="Arial" panose="020B0604020202020204" pitchFamily="34" charset="0"/>
            </a:endParaRPr>
          </a:p>
        </p:txBody>
      </p:sp>
      <p:sp>
        <p:nvSpPr>
          <p:cNvPr id="46" name="Text Box 53"/>
          <p:cNvSpPr txBox="1"/>
          <p:nvPr/>
        </p:nvSpPr>
        <p:spPr>
          <a:xfrm>
            <a:off x="3892561" y="6348838"/>
            <a:ext cx="2286000" cy="290137"/>
          </a:xfrm>
          <a:prstGeom prst="rect">
            <a:avLst/>
          </a:prstGeom>
          <a:noFill/>
          <a:ln w="6350">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0" tIns="45720" rIns="0" bIns="45720" numCol="1" spcCol="0" rtlCol="0" fromWordArt="0" anchor="t" anchorCtr="0" forceAA="0" compatLnSpc="1">
            <a:prstTxWarp prst="textNoShape">
              <a:avLst/>
            </a:prstTxWarp>
            <a:noAutofit/>
          </a:bodyPr>
          <a:lstStyle/>
          <a:p>
            <a:pPr marL="0" marR="0">
              <a:lnSpc>
                <a:spcPct val="107000"/>
              </a:lnSpc>
              <a:spcBef>
                <a:spcPts val="0"/>
              </a:spcBef>
              <a:spcAft>
                <a:spcPts val="800"/>
              </a:spcAft>
            </a:pPr>
            <a:r>
              <a:rPr lang="en-US" sz="1100" b="1" dirty="0">
                <a:effectLst/>
                <a:latin typeface="+mj-lt"/>
                <a:ea typeface="PMingLiU"/>
                <a:cs typeface="Arial" panose="020B0604020202020204" pitchFamily="34" charset="0"/>
              </a:rPr>
              <a:t>ENTER JOB POSITION HERE</a:t>
            </a:r>
            <a:endParaRPr lang="en-US" sz="1100" dirty="0">
              <a:effectLst/>
              <a:latin typeface="+mj-lt"/>
              <a:ea typeface="PMingLiU"/>
              <a:cs typeface="Arial" panose="020B0604020202020204" pitchFamily="34" charset="0"/>
            </a:endParaRPr>
          </a:p>
        </p:txBody>
      </p:sp>
      <p:sp>
        <p:nvSpPr>
          <p:cNvPr id="47" name="Text Box 54"/>
          <p:cNvSpPr txBox="1"/>
          <p:nvPr/>
        </p:nvSpPr>
        <p:spPr>
          <a:xfrm>
            <a:off x="3892561" y="6590138"/>
            <a:ext cx="3284176" cy="290137"/>
          </a:xfrm>
          <a:prstGeom prst="rect">
            <a:avLst/>
          </a:prstGeom>
          <a:noFill/>
          <a:ln w="6350">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0" tIns="45720" rIns="0" bIns="45720" numCol="1" spcCol="0" rtlCol="0" fromWordArt="0" anchor="t" anchorCtr="0" forceAA="0" compatLnSpc="1">
            <a:prstTxWarp prst="textNoShape">
              <a:avLst/>
            </a:prstTxWarp>
            <a:noAutofit/>
          </a:bodyPr>
          <a:lstStyle/>
          <a:p>
            <a:pPr marL="0" marR="0">
              <a:lnSpc>
                <a:spcPct val="107000"/>
              </a:lnSpc>
              <a:spcBef>
                <a:spcPts val="0"/>
              </a:spcBef>
              <a:spcAft>
                <a:spcPts val="800"/>
              </a:spcAft>
            </a:pPr>
            <a:r>
              <a:rPr lang="en-US" sz="1100" i="1">
                <a:effectLst/>
                <a:latin typeface="+mj-lt"/>
                <a:ea typeface="PMingLiU"/>
                <a:cs typeface="Arial" panose="020B0604020202020204" pitchFamily="34" charset="0"/>
              </a:rPr>
              <a:t>Company / Location </a:t>
            </a:r>
            <a:endParaRPr lang="en-US" sz="1100">
              <a:effectLst/>
              <a:latin typeface="+mj-lt"/>
              <a:ea typeface="PMingLiU"/>
              <a:cs typeface="Arial" panose="020B0604020202020204" pitchFamily="34" charset="0"/>
            </a:endParaRPr>
          </a:p>
        </p:txBody>
      </p:sp>
      <p:sp>
        <p:nvSpPr>
          <p:cNvPr id="48" name="Text Box 55"/>
          <p:cNvSpPr txBox="1"/>
          <p:nvPr/>
        </p:nvSpPr>
        <p:spPr>
          <a:xfrm>
            <a:off x="3892561" y="6786988"/>
            <a:ext cx="3422639" cy="1065676"/>
          </a:xfrm>
          <a:prstGeom prst="rect">
            <a:avLst/>
          </a:prstGeom>
          <a:noFill/>
          <a:ln w="6350">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0" tIns="45720" rIns="0" bIns="45720" numCol="1" spcCol="0" rtlCol="0" fromWordArt="0" anchor="t" anchorCtr="0" forceAA="0" compatLnSpc="1">
            <a:prstTxWarp prst="textNoShape">
              <a:avLst/>
            </a:prstTxWarp>
            <a:spAutoFit/>
          </a:bodyPr>
          <a:lstStyle/>
          <a:p>
            <a:pPr marL="342900" marR="0" lvl="0" indent="-342900">
              <a:lnSpc>
                <a:spcPct val="115000"/>
              </a:lnSpc>
              <a:spcBef>
                <a:spcPts val="0"/>
              </a:spcBef>
              <a:spcAft>
                <a:spcPts val="0"/>
              </a:spcAft>
              <a:buFont typeface="Symbol" panose="05050102010706020507" pitchFamily="18" charset="2"/>
              <a:buChar char=""/>
            </a:pPr>
            <a:r>
              <a:rPr lang="en-US" sz="1100" dirty="0">
                <a:solidFill>
                  <a:srgbClr val="575757"/>
                </a:solidFill>
                <a:effectLst/>
                <a:latin typeface="+mj-lt"/>
                <a:ea typeface="PMingLiU"/>
                <a:cs typeface="Arial" panose="020B0604020202020204" pitchFamily="34" charset="0"/>
              </a:rPr>
              <a:t>Managed lorem ipsum dolor sit </a:t>
            </a:r>
            <a:r>
              <a:rPr lang="en-US" sz="1100" dirty="0" err="1">
                <a:solidFill>
                  <a:srgbClr val="575757"/>
                </a:solidFill>
                <a:effectLst/>
                <a:latin typeface="+mj-lt"/>
                <a:ea typeface="PMingLiU"/>
                <a:cs typeface="Arial" panose="020B0604020202020204" pitchFamily="34" charset="0"/>
              </a:rPr>
              <a:t>amet</a:t>
            </a:r>
            <a:r>
              <a:rPr lang="en-US" sz="1100" dirty="0">
                <a:solidFill>
                  <a:srgbClr val="575757"/>
                </a:solidFill>
                <a:effectLst/>
                <a:latin typeface="+mj-lt"/>
                <a:ea typeface="PMingLiU"/>
                <a:cs typeface="Arial" panose="020B0604020202020204" pitchFamily="34" charset="0"/>
              </a:rPr>
              <a:t> dolor ipsum lorem. </a:t>
            </a:r>
            <a:r>
              <a:rPr lang="pt-BR" sz="1100" kern="1200" dirty="0">
                <a:solidFill>
                  <a:srgbClr val="575757"/>
                </a:solidFill>
                <a:effectLst/>
                <a:latin typeface="+mj-lt"/>
                <a:ea typeface="PMingLiU"/>
                <a:cs typeface="Arial" panose="020B0604020202020204" pitchFamily="34" charset="0"/>
              </a:rPr>
              <a:t>Class aptent taciti sociosqu ad litora torquent per conubia </a:t>
            </a:r>
            <a:r>
              <a:rPr lang="pt-BR" sz="1100" kern="1200" dirty="0" smtClean="0">
                <a:solidFill>
                  <a:srgbClr val="575757"/>
                </a:solidFill>
                <a:effectLst/>
                <a:latin typeface="+mj-lt"/>
                <a:ea typeface="PMingLiU"/>
                <a:cs typeface="Arial" panose="020B0604020202020204" pitchFamily="34" charset="0"/>
              </a:rPr>
              <a:t>nostra lorem ipsum dolor.</a:t>
            </a:r>
            <a:endParaRPr lang="en-US" sz="1100" dirty="0">
              <a:effectLst/>
              <a:latin typeface="+mj-lt"/>
              <a:ea typeface="PMingLiU"/>
              <a:cs typeface="Arial" panose="020B0604020202020204" pitchFamily="34" charset="0"/>
            </a:endParaRPr>
          </a:p>
          <a:p>
            <a:pPr marL="342900" marR="0" lvl="0" indent="-342900">
              <a:lnSpc>
                <a:spcPct val="115000"/>
              </a:lnSpc>
              <a:spcBef>
                <a:spcPts val="0"/>
              </a:spcBef>
              <a:spcAft>
                <a:spcPts val="0"/>
              </a:spcAft>
              <a:buFont typeface="Symbol" panose="05050102010706020507" pitchFamily="18" charset="2"/>
              <a:buChar char=""/>
            </a:pPr>
            <a:r>
              <a:rPr lang="en-US" sz="1100" dirty="0">
                <a:solidFill>
                  <a:srgbClr val="575757"/>
                </a:solidFill>
                <a:effectLst/>
                <a:latin typeface="+mj-lt"/>
                <a:ea typeface="PMingLiU"/>
                <a:cs typeface="Arial" panose="020B0604020202020204" pitchFamily="34" charset="0"/>
              </a:rPr>
              <a:t>Worked in variety lorem ipsum dolor ipsum</a:t>
            </a:r>
            <a:endParaRPr lang="en-US" sz="1100" dirty="0">
              <a:effectLst/>
              <a:latin typeface="+mj-lt"/>
              <a:ea typeface="PMingLiU"/>
              <a:cs typeface="Arial" panose="020B0604020202020204" pitchFamily="34" charset="0"/>
            </a:endParaRPr>
          </a:p>
          <a:p>
            <a:pPr marL="342900" marR="0" lvl="0" indent="-342900">
              <a:lnSpc>
                <a:spcPct val="115000"/>
              </a:lnSpc>
              <a:spcBef>
                <a:spcPts val="0"/>
              </a:spcBef>
              <a:spcAft>
                <a:spcPts val="0"/>
              </a:spcAft>
              <a:buFont typeface="Symbol" panose="05050102010706020507" pitchFamily="18" charset="2"/>
              <a:buChar char=""/>
            </a:pPr>
            <a:r>
              <a:rPr lang="en-US" sz="1100" dirty="0">
                <a:solidFill>
                  <a:srgbClr val="575757"/>
                </a:solidFill>
                <a:effectLst/>
                <a:latin typeface="+mj-lt"/>
                <a:ea typeface="PMingLiU"/>
                <a:cs typeface="Arial" panose="020B0604020202020204" pitchFamily="34" charset="0"/>
              </a:rPr>
              <a:t>Responsible for lorem ipsum dolor sit </a:t>
            </a:r>
            <a:r>
              <a:rPr lang="en-US" sz="1100" dirty="0" err="1">
                <a:solidFill>
                  <a:srgbClr val="575757"/>
                </a:solidFill>
                <a:effectLst/>
                <a:latin typeface="+mj-lt"/>
                <a:ea typeface="PMingLiU"/>
                <a:cs typeface="Arial" panose="020B0604020202020204" pitchFamily="34" charset="0"/>
              </a:rPr>
              <a:t>amet</a:t>
            </a:r>
            <a:r>
              <a:rPr lang="en-US" sz="1100" dirty="0">
                <a:solidFill>
                  <a:srgbClr val="575757"/>
                </a:solidFill>
                <a:effectLst/>
                <a:latin typeface="+mj-lt"/>
                <a:ea typeface="PMingLiU"/>
                <a:cs typeface="Arial" panose="020B0604020202020204" pitchFamily="34" charset="0"/>
              </a:rPr>
              <a:t> </a:t>
            </a:r>
            <a:r>
              <a:rPr lang="en-US" sz="1100" dirty="0" smtClean="0">
                <a:solidFill>
                  <a:srgbClr val="575757"/>
                </a:solidFill>
                <a:effectLst/>
                <a:latin typeface="+mj-lt"/>
                <a:ea typeface="PMingLiU"/>
                <a:cs typeface="Arial" panose="020B0604020202020204" pitchFamily="34" charset="0"/>
              </a:rPr>
              <a:t>lorem.</a:t>
            </a:r>
            <a:endParaRPr lang="en-US" sz="1100" dirty="0">
              <a:effectLst/>
              <a:latin typeface="+mj-lt"/>
              <a:ea typeface="PMingLiU"/>
              <a:cs typeface="Arial" panose="020B0604020202020204" pitchFamily="34" charset="0"/>
            </a:endParaRPr>
          </a:p>
        </p:txBody>
      </p:sp>
      <p:sp>
        <p:nvSpPr>
          <p:cNvPr id="41" name="Text Box 46"/>
          <p:cNvSpPr txBox="1"/>
          <p:nvPr/>
        </p:nvSpPr>
        <p:spPr>
          <a:xfrm>
            <a:off x="5828665" y="7999145"/>
            <a:ext cx="1486535" cy="289560"/>
          </a:xfrm>
          <a:prstGeom prst="rect">
            <a:avLst/>
          </a:prstGeom>
          <a:noFill/>
          <a:ln w="6350">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0" tIns="45720" rIns="0" bIns="45720" numCol="1" spcCol="0" rtlCol="0" fromWordArt="0" anchor="t" anchorCtr="0" forceAA="0" compatLnSpc="1">
            <a:prstTxWarp prst="textNoShape">
              <a:avLst/>
            </a:prstTxWarp>
            <a:noAutofit/>
          </a:bodyPr>
          <a:lstStyle/>
          <a:p>
            <a:pPr marL="0" marR="0" algn="r">
              <a:lnSpc>
                <a:spcPct val="107000"/>
              </a:lnSpc>
              <a:spcBef>
                <a:spcPts val="0"/>
              </a:spcBef>
              <a:spcAft>
                <a:spcPts val="800"/>
              </a:spcAft>
            </a:pPr>
            <a:r>
              <a:rPr lang="en-US" sz="1100" b="1" dirty="0" smtClean="0">
                <a:effectLst/>
                <a:latin typeface="+mj-lt"/>
                <a:ea typeface="PMingLiU"/>
                <a:cs typeface="Arial" panose="020B0604020202020204" pitchFamily="34" charset="0"/>
              </a:rPr>
              <a:t>20XX-20XX</a:t>
            </a:r>
            <a:endParaRPr lang="en-US" sz="1100" dirty="0">
              <a:effectLst/>
              <a:latin typeface="+mj-lt"/>
              <a:ea typeface="PMingLiU"/>
              <a:cs typeface="Arial" panose="020B0604020202020204" pitchFamily="34" charset="0"/>
            </a:endParaRPr>
          </a:p>
        </p:txBody>
      </p:sp>
      <p:sp>
        <p:nvSpPr>
          <p:cNvPr id="42" name="Text Box 58"/>
          <p:cNvSpPr txBox="1"/>
          <p:nvPr/>
        </p:nvSpPr>
        <p:spPr>
          <a:xfrm>
            <a:off x="3892561" y="8011845"/>
            <a:ext cx="2286000" cy="290137"/>
          </a:xfrm>
          <a:prstGeom prst="rect">
            <a:avLst/>
          </a:prstGeom>
          <a:noFill/>
          <a:ln w="6350">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0" tIns="45720" rIns="0" bIns="45720" numCol="1" spcCol="0" rtlCol="0" fromWordArt="0" anchor="t" anchorCtr="0" forceAA="0" compatLnSpc="1">
            <a:prstTxWarp prst="textNoShape">
              <a:avLst/>
            </a:prstTxWarp>
            <a:noAutofit/>
          </a:bodyPr>
          <a:lstStyle/>
          <a:p>
            <a:pPr marL="0" marR="0">
              <a:lnSpc>
                <a:spcPct val="107000"/>
              </a:lnSpc>
              <a:spcBef>
                <a:spcPts val="0"/>
              </a:spcBef>
              <a:spcAft>
                <a:spcPts val="800"/>
              </a:spcAft>
            </a:pPr>
            <a:r>
              <a:rPr lang="en-US" sz="1100" b="1" dirty="0">
                <a:effectLst/>
                <a:latin typeface="+mj-lt"/>
                <a:ea typeface="PMingLiU"/>
                <a:cs typeface="Arial" panose="020B0604020202020204" pitchFamily="34" charset="0"/>
              </a:rPr>
              <a:t>ENTER JOB POSITION HERE</a:t>
            </a:r>
            <a:endParaRPr lang="en-US" sz="1100" dirty="0">
              <a:effectLst/>
              <a:latin typeface="+mj-lt"/>
              <a:ea typeface="PMingLiU"/>
              <a:cs typeface="Arial" panose="020B0604020202020204" pitchFamily="34" charset="0"/>
            </a:endParaRPr>
          </a:p>
        </p:txBody>
      </p:sp>
      <p:sp>
        <p:nvSpPr>
          <p:cNvPr id="43" name="Text Box 59"/>
          <p:cNvSpPr txBox="1"/>
          <p:nvPr/>
        </p:nvSpPr>
        <p:spPr>
          <a:xfrm>
            <a:off x="3892561" y="8253145"/>
            <a:ext cx="3277083" cy="290137"/>
          </a:xfrm>
          <a:prstGeom prst="rect">
            <a:avLst/>
          </a:prstGeom>
          <a:noFill/>
          <a:ln w="6350">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0" tIns="45720" rIns="0" bIns="45720" numCol="1" spcCol="0" rtlCol="0" fromWordArt="0" anchor="t" anchorCtr="0" forceAA="0" compatLnSpc="1">
            <a:prstTxWarp prst="textNoShape">
              <a:avLst/>
            </a:prstTxWarp>
            <a:noAutofit/>
          </a:bodyPr>
          <a:lstStyle/>
          <a:p>
            <a:pPr marL="0" marR="0">
              <a:lnSpc>
                <a:spcPct val="107000"/>
              </a:lnSpc>
              <a:spcBef>
                <a:spcPts val="0"/>
              </a:spcBef>
              <a:spcAft>
                <a:spcPts val="800"/>
              </a:spcAft>
            </a:pPr>
            <a:r>
              <a:rPr lang="en-US" sz="1100" i="1">
                <a:effectLst/>
                <a:latin typeface="+mj-lt"/>
                <a:ea typeface="PMingLiU"/>
                <a:cs typeface="Arial" panose="020B0604020202020204" pitchFamily="34" charset="0"/>
              </a:rPr>
              <a:t>Company / Location </a:t>
            </a:r>
            <a:endParaRPr lang="en-US" sz="1100">
              <a:effectLst/>
              <a:latin typeface="+mj-lt"/>
              <a:ea typeface="PMingLiU"/>
              <a:cs typeface="Arial" panose="020B0604020202020204" pitchFamily="34" charset="0"/>
            </a:endParaRPr>
          </a:p>
        </p:txBody>
      </p:sp>
      <p:sp>
        <p:nvSpPr>
          <p:cNvPr id="44" name="Text Box 60"/>
          <p:cNvSpPr txBox="1"/>
          <p:nvPr/>
        </p:nvSpPr>
        <p:spPr>
          <a:xfrm>
            <a:off x="3892561" y="8449995"/>
            <a:ext cx="3422639" cy="871008"/>
          </a:xfrm>
          <a:prstGeom prst="rect">
            <a:avLst/>
          </a:prstGeom>
          <a:noFill/>
          <a:ln w="6350">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0" tIns="45720" rIns="0" bIns="45720" numCol="1" spcCol="0" rtlCol="0" fromWordArt="0" anchor="t" anchorCtr="0" forceAA="0" compatLnSpc="1">
            <a:prstTxWarp prst="textNoShape">
              <a:avLst/>
            </a:prstTxWarp>
            <a:spAutoFit/>
          </a:bodyPr>
          <a:lstStyle/>
          <a:p>
            <a:pPr marL="342900" marR="0" lvl="0" indent="-342900">
              <a:lnSpc>
                <a:spcPct val="115000"/>
              </a:lnSpc>
              <a:spcBef>
                <a:spcPts val="0"/>
              </a:spcBef>
              <a:spcAft>
                <a:spcPts val="0"/>
              </a:spcAft>
              <a:buFont typeface="Symbol" panose="05050102010706020507" pitchFamily="18" charset="2"/>
              <a:buChar char=""/>
            </a:pPr>
            <a:r>
              <a:rPr lang="en-US" sz="1100" dirty="0">
                <a:solidFill>
                  <a:srgbClr val="575757"/>
                </a:solidFill>
                <a:effectLst/>
                <a:latin typeface="+mj-lt"/>
                <a:ea typeface="PMingLiU"/>
                <a:cs typeface="Arial" panose="020B0604020202020204" pitchFamily="34" charset="0"/>
              </a:rPr>
              <a:t>Managed lorem ipsum dolor sit </a:t>
            </a:r>
            <a:r>
              <a:rPr lang="en-US" sz="1100" dirty="0" err="1">
                <a:solidFill>
                  <a:srgbClr val="575757"/>
                </a:solidFill>
                <a:effectLst/>
                <a:latin typeface="+mj-lt"/>
                <a:ea typeface="PMingLiU"/>
                <a:cs typeface="Arial" panose="020B0604020202020204" pitchFamily="34" charset="0"/>
              </a:rPr>
              <a:t>amet</a:t>
            </a:r>
            <a:r>
              <a:rPr lang="en-US" sz="1100" dirty="0">
                <a:solidFill>
                  <a:srgbClr val="575757"/>
                </a:solidFill>
                <a:effectLst/>
                <a:latin typeface="+mj-lt"/>
                <a:ea typeface="PMingLiU"/>
                <a:cs typeface="Arial" panose="020B0604020202020204" pitchFamily="34" charset="0"/>
              </a:rPr>
              <a:t> dolor ipsum lorem. </a:t>
            </a:r>
            <a:r>
              <a:rPr lang="pt-BR" sz="1100" kern="1200" dirty="0">
                <a:solidFill>
                  <a:srgbClr val="575757"/>
                </a:solidFill>
                <a:effectLst/>
                <a:latin typeface="+mj-lt"/>
                <a:ea typeface="PMingLiU"/>
                <a:cs typeface="Arial" panose="020B0604020202020204" pitchFamily="34" charset="0"/>
              </a:rPr>
              <a:t>Class aptent taciti sociosqu ad litora </a:t>
            </a:r>
            <a:r>
              <a:rPr lang="pt-BR" sz="1100" kern="1200" dirty="0" smtClean="0">
                <a:solidFill>
                  <a:srgbClr val="575757"/>
                </a:solidFill>
                <a:effectLst/>
                <a:latin typeface="+mj-lt"/>
                <a:ea typeface="PMingLiU"/>
                <a:cs typeface="Arial" panose="020B0604020202020204" pitchFamily="34" charset="0"/>
              </a:rPr>
              <a:t>torquent</a:t>
            </a:r>
            <a:endParaRPr lang="en-US" sz="1100" dirty="0">
              <a:effectLst/>
              <a:latin typeface="+mj-lt"/>
              <a:ea typeface="PMingLiU"/>
              <a:cs typeface="Arial" panose="020B0604020202020204" pitchFamily="34" charset="0"/>
            </a:endParaRPr>
          </a:p>
          <a:p>
            <a:pPr marL="342900" marR="0" lvl="0" indent="-342900">
              <a:lnSpc>
                <a:spcPct val="115000"/>
              </a:lnSpc>
              <a:spcBef>
                <a:spcPts val="0"/>
              </a:spcBef>
              <a:spcAft>
                <a:spcPts val="0"/>
              </a:spcAft>
              <a:buFont typeface="Symbol" panose="05050102010706020507" pitchFamily="18" charset="2"/>
              <a:buChar char=""/>
            </a:pPr>
            <a:r>
              <a:rPr lang="en-US" sz="1100" dirty="0">
                <a:solidFill>
                  <a:srgbClr val="575757"/>
                </a:solidFill>
                <a:effectLst/>
                <a:latin typeface="+mj-lt"/>
                <a:ea typeface="PMingLiU"/>
                <a:cs typeface="Arial" panose="020B0604020202020204" pitchFamily="34" charset="0"/>
              </a:rPr>
              <a:t>Worked in variety lorem ipsum dolor ipsum</a:t>
            </a:r>
            <a:endParaRPr lang="en-US" sz="1100" dirty="0">
              <a:effectLst/>
              <a:latin typeface="+mj-lt"/>
              <a:ea typeface="PMingLiU"/>
              <a:cs typeface="Arial" panose="020B0604020202020204" pitchFamily="34" charset="0"/>
            </a:endParaRPr>
          </a:p>
          <a:p>
            <a:pPr marL="342900" marR="0" lvl="0" indent="-342900">
              <a:lnSpc>
                <a:spcPct val="115000"/>
              </a:lnSpc>
              <a:spcBef>
                <a:spcPts val="0"/>
              </a:spcBef>
              <a:spcAft>
                <a:spcPts val="0"/>
              </a:spcAft>
              <a:buFont typeface="Symbol" panose="05050102010706020507" pitchFamily="18" charset="2"/>
              <a:buChar char=""/>
            </a:pPr>
            <a:r>
              <a:rPr lang="en-US" sz="1100" dirty="0">
                <a:solidFill>
                  <a:srgbClr val="575757"/>
                </a:solidFill>
                <a:effectLst/>
                <a:latin typeface="+mj-lt"/>
                <a:ea typeface="PMingLiU"/>
                <a:cs typeface="Arial" panose="020B0604020202020204" pitchFamily="34" charset="0"/>
              </a:rPr>
              <a:t>Responsible for lorem ipsum dolor sit </a:t>
            </a:r>
            <a:r>
              <a:rPr lang="en-US" sz="1100" dirty="0" err="1">
                <a:solidFill>
                  <a:srgbClr val="575757"/>
                </a:solidFill>
                <a:effectLst/>
                <a:latin typeface="+mj-lt"/>
                <a:ea typeface="PMingLiU"/>
                <a:cs typeface="Arial" panose="020B0604020202020204" pitchFamily="34" charset="0"/>
              </a:rPr>
              <a:t>amet</a:t>
            </a:r>
            <a:r>
              <a:rPr lang="en-US" sz="1100" dirty="0">
                <a:solidFill>
                  <a:srgbClr val="575757"/>
                </a:solidFill>
                <a:effectLst/>
                <a:latin typeface="+mj-lt"/>
                <a:ea typeface="PMingLiU"/>
                <a:cs typeface="Arial" panose="020B0604020202020204" pitchFamily="34" charset="0"/>
              </a:rPr>
              <a:t> </a:t>
            </a:r>
            <a:r>
              <a:rPr lang="en-US" sz="1100" dirty="0" smtClean="0">
                <a:solidFill>
                  <a:srgbClr val="575757"/>
                </a:solidFill>
                <a:effectLst/>
                <a:latin typeface="+mj-lt"/>
                <a:ea typeface="PMingLiU"/>
                <a:cs typeface="Arial" panose="020B0604020202020204" pitchFamily="34" charset="0"/>
              </a:rPr>
              <a:t>lorem.</a:t>
            </a:r>
            <a:endParaRPr lang="en-US" sz="1100" dirty="0">
              <a:effectLst/>
              <a:latin typeface="+mj-lt"/>
              <a:ea typeface="PMingLiU"/>
              <a:cs typeface="Arial" panose="020B0604020202020204" pitchFamily="34" charset="0"/>
            </a:endParaRPr>
          </a:p>
        </p:txBody>
      </p:sp>
      <p:sp>
        <p:nvSpPr>
          <p:cNvPr id="53" name="TextBox 20"/>
          <p:cNvSpPr txBox="1"/>
          <p:nvPr/>
        </p:nvSpPr>
        <p:spPr>
          <a:xfrm>
            <a:off x="1193800" y="6005460"/>
            <a:ext cx="2272731" cy="618631"/>
          </a:xfrm>
          <a:prstGeom prst="rect">
            <a:avLst/>
          </a:prstGeom>
          <a:noFill/>
        </p:spPr>
        <p:txBody>
          <a:bodyPr wrap="square" lIns="0" rtlCol="0">
            <a:spAutoFit/>
          </a:bodyPr>
          <a:lstStyle/>
          <a:p>
            <a:pPr marL="0" marR="0">
              <a:lnSpc>
                <a:spcPct val="114000"/>
              </a:lnSpc>
              <a:spcBef>
                <a:spcPts val="0"/>
              </a:spcBef>
              <a:spcAft>
                <a:spcPts val="0"/>
              </a:spcAft>
            </a:pPr>
            <a:r>
              <a:rPr lang="en-US" sz="1000" kern="1200" dirty="0">
                <a:solidFill>
                  <a:srgbClr val="636464"/>
                </a:solidFill>
                <a:effectLst/>
                <a:latin typeface="+mj-lt"/>
                <a:ea typeface="PMingLiU"/>
                <a:cs typeface="Arial" panose="020B0604020202020204" pitchFamily="34" charset="0"/>
              </a:rPr>
              <a:t>Masters in graphic design</a:t>
            </a:r>
            <a:endParaRPr lang="en-US" sz="1100" dirty="0">
              <a:effectLst/>
              <a:latin typeface="+mj-lt"/>
              <a:ea typeface="PMingLiU"/>
              <a:cs typeface="Arial" panose="020B0604020202020204" pitchFamily="34" charset="0"/>
            </a:endParaRPr>
          </a:p>
          <a:p>
            <a:pPr marL="0" marR="0">
              <a:lnSpc>
                <a:spcPct val="114000"/>
              </a:lnSpc>
              <a:spcBef>
                <a:spcPts val="0"/>
              </a:spcBef>
              <a:spcAft>
                <a:spcPts val="0"/>
              </a:spcAft>
            </a:pPr>
            <a:r>
              <a:rPr lang="en-US" sz="1000" kern="1200" dirty="0">
                <a:solidFill>
                  <a:srgbClr val="636464"/>
                </a:solidFill>
                <a:effectLst/>
                <a:latin typeface="+mj-lt"/>
                <a:ea typeface="PMingLiU"/>
                <a:cs typeface="Arial" panose="020B0604020202020204" pitchFamily="34" charset="0"/>
              </a:rPr>
              <a:t>New York University // </a:t>
            </a:r>
            <a:r>
              <a:rPr lang="en-US" sz="1000" kern="1200" dirty="0" smtClean="0">
                <a:solidFill>
                  <a:srgbClr val="636464"/>
                </a:solidFill>
                <a:effectLst/>
                <a:latin typeface="+mj-lt"/>
                <a:ea typeface="PMingLiU"/>
                <a:cs typeface="Arial" panose="020B0604020202020204" pitchFamily="34" charset="0"/>
              </a:rPr>
              <a:t>20XX – 20XX</a:t>
            </a:r>
            <a:endParaRPr lang="en-US" sz="1100" dirty="0">
              <a:effectLst/>
              <a:latin typeface="+mj-lt"/>
              <a:ea typeface="PMingLiU"/>
              <a:cs typeface="Arial" panose="020B0604020202020204" pitchFamily="34" charset="0"/>
            </a:endParaRPr>
          </a:p>
          <a:p>
            <a:pPr marL="0" marR="0">
              <a:lnSpc>
                <a:spcPct val="114000"/>
              </a:lnSpc>
              <a:spcBef>
                <a:spcPts val="0"/>
              </a:spcBef>
              <a:spcAft>
                <a:spcPts val="0"/>
              </a:spcAft>
            </a:pPr>
            <a:r>
              <a:rPr lang="en-US" sz="1000" kern="1200" dirty="0">
                <a:solidFill>
                  <a:srgbClr val="636464"/>
                </a:solidFill>
                <a:effectLst/>
                <a:latin typeface="+mj-lt"/>
                <a:ea typeface="PMingLiU"/>
                <a:cs typeface="Arial" panose="020B0604020202020204" pitchFamily="34" charset="0"/>
              </a:rPr>
              <a:t>Major: Branding | GPA 3.9</a:t>
            </a:r>
            <a:endParaRPr lang="en-US" sz="1100" dirty="0">
              <a:effectLst/>
              <a:latin typeface="+mj-lt"/>
              <a:ea typeface="PMingLiU"/>
              <a:cs typeface="Arial" panose="020B0604020202020204" pitchFamily="34" charset="0"/>
            </a:endParaRPr>
          </a:p>
        </p:txBody>
      </p:sp>
      <p:sp>
        <p:nvSpPr>
          <p:cNvPr id="54" name="TextBox 21"/>
          <p:cNvSpPr txBox="1"/>
          <p:nvPr/>
        </p:nvSpPr>
        <p:spPr>
          <a:xfrm>
            <a:off x="1193800" y="6722253"/>
            <a:ext cx="2272731" cy="618631"/>
          </a:xfrm>
          <a:prstGeom prst="rect">
            <a:avLst/>
          </a:prstGeom>
          <a:noFill/>
        </p:spPr>
        <p:txBody>
          <a:bodyPr wrap="square" lIns="0" rtlCol="0">
            <a:spAutoFit/>
          </a:bodyPr>
          <a:lstStyle/>
          <a:p>
            <a:pPr marL="0" marR="0">
              <a:lnSpc>
                <a:spcPct val="114000"/>
              </a:lnSpc>
              <a:spcBef>
                <a:spcPts val="0"/>
              </a:spcBef>
              <a:spcAft>
                <a:spcPts val="0"/>
              </a:spcAft>
            </a:pPr>
            <a:r>
              <a:rPr lang="en-US" sz="1000" kern="1200" dirty="0">
                <a:solidFill>
                  <a:srgbClr val="636464"/>
                </a:solidFill>
                <a:effectLst/>
                <a:latin typeface="+mj-lt"/>
                <a:ea typeface="PMingLiU"/>
                <a:cs typeface="Arial" panose="020B0604020202020204" pitchFamily="34" charset="0"/>
              </a:rPr>
              <a:t>Bachelors in graphic design</a:t>
            </a:r>
            <a:endParaRPr lang="en-US" sz="1100" dirty="0">
              <a:effectLst/>
              <a:latin typeface="+mj-lt"/>
              <a:ea typeface="PMingLiU"/>
              <a:cs typeface="Arial" panose="020B0604020202020204" pitchFamily="34" charset="0"/>
            </a:endParaRPr>
          </a:p>
          <a:p>
            <a:pPr marL="0" marR="0">
              <a:lnSpc>
                <a:spcPct val="114000"/>
              </a:lnSpc>
              <a:spcBef>
                <a:spcPts val="0"/>
              </a:spcBef>
              <a:spcAft>
                <a:spcPts val="0"/>
              </a:spcAft>
            </a:pPr>
            <a:r>
              <a:rPr lang="en-US" sz="1000" kern="1200" dirty="0">
                <a:solidFill>
                  <a:srgbClr val="636464"/>
                </a:solidFill>
                <a:effectLst/>
                <a:latin typeface="+mj-lt"/>
                <a:ea typeface="PMingLiU"/>
                <a:cs typeface="Arial" panose="020B0604020202020204" pitchFamily="34" charset="0"/>
              </a:rPr>
              <a:t>New York College // </a:t>
            </a:r>
            <a:r>
              <a:rPr lang="en-US" sz="1000" kern="1200" dirty="0" smtClean="0">
                <a:solidFill>
                  <a:srgbClr val="636464"/>
                </a:solidFill>
                <a:effectLst/>
                <a:latin typeface="+mj-lt"/>
                <a:ea typeface="PMingLiU"/>
                <a:cs typeface="Arial" panose="020B0604020202020204" pitchFamily="34" charset="0"/>
              </a:rPr>
              <a:t>20XX – 20XX </a:t>
            </a:r>
            <a:endParaRPr lang="en-US" sz="1100" dirty="0">
              <a:effectLst/>
              <a:latin typeface="+mj-lt"/>
              <a:ea typeface="PMingLiU"/>
              <a:cs typeface="Arial" panose="020B0604020202020204" pitchFamily="34" charset="0"/>
            </a:endParaRPr>
          </a:p>
          <a:p>
            <a:pPr marL="0" marR="0">
              <a:lnSpc>
                <a:spcPct val="114000"/>
              </a:lnSpc>
              <a:spcBef>
                <a:spcPts val="0"/>
              </a:spcBef>
              <a:spcAft>
                <a:spcPts val="0"/>
              </a:spcAft>
            </a:pPr>
            <a:r>
              <a:rPr lang="en-US" sz="1000" kern="1200" dirty="0">
                <a:solidFill>
                  <a:srgbClr val="636464"/>
                </a:solidFill>
                <a:effectLst/>
                <a:latin typeface="+mj-lt"/>
                <a:ea typeface="PMingLiU"/>
                <a:cs typeface="Arial" panose="020B0604020202020204" pitchFamily="34" charset="0"/>
              </a:rPr>
              <a:t>Major: Branding | GPA 3.9</a:t>
            </a:r>
            <a:endParaRPr lang="en-US" sz="1100" dirty="0">
              <a:effectLst/>
              <a:latin typeface="+mj-lt"/>
              <a:ea typeface="PMingLiU"/>
              <a:cs typeface="Arial" panose="020B0604020202020204" pitchFamily="34" charset="0"/>
            </a:endParaRPr>
          </a:p>
        </p:txBody>
      </p:sp>
      <p:sp>
        <p:nvSpPr>
          <p:cNvPr id="55" name="TextBox 10"/>
          <p:cNvSpPr txBox="1"/>
          <p:nvPr/>
        </p:nvSpPr>
        <p:spPr>
          <a:xfrm>
            <a:off x="1193800" y="7999145"/>
            <a:ext cx="1932305" cy="695325"/>
          </a:xfrm>
          <a:prstGeom prst="rect">
            <a:avLst/>
          </a:prstGeom>
          <a:noFill/>
        </p:spPr>
        <p:txBody>
          <a:bodyPr wrap="square" lIns="0" rtlCol="0">
            <a:noAutofit/>
          </a:bodyPr>
          <a:lstStyle/>
          <a:p>
            <a:pPr marL="0" marR="0">
              <a:lnSpc>
                <a:spcPct val="114000"/>
              </a:lnSpc>
              <a:spcBef>
                <a:spcPts val="0"/>
              </a:spcBef>
              <a:spcAft>
                <a:spcPts val="0"/>
              </a:spcAft>
            </a:pPr>
            <a:r>
              <a:rPr lang="de-DE" sz="1000" kern="1200" dirty="0" smtClean="0">
                <a:solidFill>
                  <a:srgbClr val="636464"/>
                </a:solidFill>
                <a:effectLst/>
                <a:latin typeface="+mj-lt"/>
                <a:ea typeface="PMingLiU"/>
                <a:cs typeface="Arial" panose="020B0604020202020204" pitchFamily="34" charset="0"/>
              </a:rPr>
              <a:t>212-123-1234</a:t>
            </a:r>
            <a:endParaRPr lang="en-US" sz="1100" dirty="0">
              <a:effectLst/>
              <a:latin typeface="+mj-lt"/>
              <a:ea typeface="PMingLiU"/>
              <a:cs typeface="Arial" panose="020B0604020202020204" pitchFamily="34" charset="0"/>
            </a:endParaRPr>
          </a:p>
          <a:p>
            <a:pPr marL="0" marR="0">
              <a:lnSpc>
                <a:spcPct val="114000"/>
              </a:lnSpc>
              <a:spcBef>
                <a:spcPts val="0"/>
              </a:spcBef>
              <a:spcAft>
                <a:spcPts val="0"/>
              </a:spcAft>
            </a:pPr>
            <a:r>
              <a:rPr lang="de-DE" sz="1000" kern="1200" dirty="0">
                <a:solidFill>
                  <a:srgbClr val="636464"/>
                </a:solidFill>
                <a:effectLst/>
                <a:latin typeface="+mj-lt"/>
                <a:ea typeface="PMingLiU"/>
                <a:cs typeface="Arial" panose="020B0604020202020204" pitchFamily="34" charset="0"/>
              </a:rPr>
              <a:t>youremail@mail.com</a:t>
            </a:r>
            <a:endParaRPr lang="en-US" sz="1100" dirty="0">
              <a:effectLst/>
              <a:latin typeface="+mj-lt"/>
              <a:ea typeface="PMingLiU"/>
              <a:cs typeface="Arial" panose="020B0604020202020204" pitchFamily="34" charset="0"/>
            </a:endParaRPr>
          </a:p>
          <a:p>
            <a:pPr marL="0" marR="0">
              <a:lnSpc>
                <a:spcPct val="114000"/>
              </a:lnSpc>
              <a:spcBef>
                <a:spcPts val="0"/>
              </a:spcBef>
              <a:spcAft>
                <a:spcPts val="0"/>
              </a:spcAft>
            </a:pPr>
            <a:r>
              <a:rPr lang="de-DE" sz="1000" kern="1200" dirty="0" smtClean="0">
                <a:solidFill>
                  <a:srgbClr val="636464"/>
                </a:solidFill>
                <a:effectLst/>
                <a:latin typeface="+mj-lt"/>
                <a:ea typeface="PMingLiU"/>
                <a:cs typeface="Arial" panose="020B0604020202020204" pitchFamily="34" charset="0"/>
              </a:rPr>
              <a:t>LinkedIn.com/username</a:t>
            </a:r>
            <a:endParaRPr lang="en-US" sz="1100" dirty="0">
              <a:effectLst/>
              <a:latin typeface="+mj-lt"/>
              <a:ea typeface="PMingLiU"/>
              <a:cs typeface="Arial" panose="020B0604020202020204" pitchFamily="34" charset="0"/>
            </a:endParaRPr>
          </a:p>
        </p:txBody>
      </p:sp>
      <p:sp>
        <p:nvSpPr>
          <p:cNvPr id="3" name="Picture Placeholder 2"/>
          <p:cNvSpPr>
            <a:spLocks noGrp="1"/>
          </p:cNvSpPr>
          <p:nvPr>
            <p:ph type="pic" sz="quarter" idx="10"/>
          </p:nvPr>
        </p:nvSpPr>
        <p:spPr/>
      </p:sp>
    </p:spTree>
    <p:extLst>
      <p:ext uri="{BB962C8B-B14F-4D97-AF65-F5344CB8AC3E}">
        <p14:creationId xmlns:p14="http://schemas.microsoft.com/office/powerpoint/2010/main" val="119485384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989893" y="4033330"/>
            <a:ext cx="5792614" cy="1523494"/>
          </a:xfrm>
          <a:prstGeom prst="rect">
            <a:avLst/>
          </a:prstGeom>
          <a:noFill/>
        </p:spPr>
        <p:txBody>
          <a:bodyPr wrap="square" rtlCol="0">
            <a:spAutoFit/>
          </a:bodyPr>
          <a:lstStyle/>
          <a:p>
            <a:pPr algn="ctr"/>
            <a:r>
              <a:rPr lang="en-US" b="1" dirty="0">
                <a:solidFill>
                  <a:srgbClr val="364E67"/>
                </a:solidFill>
                <a:latin typeface="Open Sans" panose="020B0606030504020204" pitchFamily="34" charset="0"/>
                <a:ea typeface="Open Sans" panose="020B0606030504020204" pitchFamily="34" charset="0"/>
                <a:cs typeface="Open Sans" panose="020B0606030504020204" pitchFamily="34" charset="0"/>
              </a:rPr>
              <a:t>WRITE A RESUME THAT LANDS </a:t>
            </a:r>
            <a:r>
              <a:rPr lang="en-US" dirty="0">
                <a:solidFill>
                  <a:srgbClr val="2FAE82"/>
                </a:solidFill>
                <a:latin typeface="Open Sans" panose="020B0606030504020204" pitchFamily="34" charset="0"/>
                <a:ea typeface="Open Sans" panose="020B0606030504020204" pitchFamily="34" charset="0"/>
                <a:cs typeface="Open Sans" panose="020B0606030504020204" pitchFamily="34" charset="0"/>
              </a:rPr>
              <a:t>MORE INTERVIEWS</a:t>
            </a:r>
            <a:r>
              <a:rPr lang="en-US" dirty="0" smtClean="0">
                <a:solidFill>
                  <a:srgbClr val="2FAE82"/>
                </a:solidFill>
                <a:latin typeface="Open Sans" panose="020B0606030504020204" pitchFamily="34" charset="0"/>
                <a:ea typeface="Open Sans" panose="020B0606030504020204" pitchFamily="34" charset="0"/>
                <a:cs typeface="Open Sans" panose="020B0606030504020204" pitchFamily="34" charset="0"/>
              </a:rPr>
              <a:t>!</a:t>
            </a:r>
          </a:p>
          <a:p>
            <a:pPr algn="ctr"/>
            <a:endParaRPr lang="en-US" sz="1200" dirty="0" smtClean="0">
              <a:solidFill>
                <a:srgbClr val="595959"/>
              </a:solidFill>
              <a:latin typeface="Open Sans Light" panose="020B0306030504020204" pitchFamily="34" charset="0"/>
              <a:ea typeface="Open Sans Light" panose="020B0306030504020204" pitchFamily="34" charset="0"/>
              <a:cs typeface="Open Sans Light" panose="020B0306030504020204" pitchFamily="34" charset="0"/>
            </a:endParaRPr>
          </a:p>
          <a:p>
            <a:pPr algn="ctr">
              <a:lnSpc>
                <a:spcPct val="150000"/>
              </a:lnSpc>
            </a:pPr>
            <a:r>
              <a:rPr lang="en-US" sz="1400" dirty="0" smtClean="0">
                <a:solidFill>
                  <a:srgbClr val="595959"/>
                </a:solidFill>
                <a:latin typeface="Open Sans Light" panose="020B0306030504020204" pitchFamily="34" charset="0"/>
                <a:ea typeface="Open Sans Light" panose="020B0306030504020204" pitchFamily="34" charset="0"/>
                <a:cs typeface="Open Sans Light" panose="020B0306030504020204" pitchFamily="34" charset="0"/>
              </a:rPr>
              <a:t>Let </a:t>
            </a:r>
            <a:r>
              <a:rPr lang="en-US" sz="1400" dirty="0">
                <a:solidFill>
                  <a:srgbClr val="595959"/>
                </a:solidFill>
                <a:latin typeface="Open Sans Light" panose="020B0306030504020204" pitchFamily="34" charset="0"/>
                <a:ea typeface="Open Sans Light" panose="020B0306030504020204" pitchFamily="34" charset="0"/>
                <a:cs typeface="Open Sans Light" panose="020B0306030504020204" pitchFamily="34" charset="0"/>
              </a:rPr>
              <a:t>state-of-the-art resume builder help you create a resume tailored to your target jobs. Creating a resume has never been easier</a:t>
            </a:r>
            <a:r>
              <a:rPr lang="en-US" sz="1400" dirty="0" smtClean="0">
                <a:solidFill>
                  <a:srgbClr val="595959"/>
                </a:solidFill>
                <a:latin typeface="Open Sans Light" panose="020B0306030504020204" pitchFamily="34" charset="0"/>
                <a:ea typeface="Open Sans Light" panose="020B0306030504020204" pitchFamily="34" charset="0"/>
                <a:cs typeface="Open Sans Light" panose="020B0306030504020204" pitchFamily="34" charset="0"/>
              </a:rPr>
              <a:t>!</a:t>
            </a:r>
          </a:p>
          <a:p>
            <a:pPr algn="ctr">
              <a:lnSpc>
                <a:spcPct val="150000"/>
              </a:lnSpc>
            </a:pPr>
            <a:r>
              <a:rPr lang="en-US" sz="1400" dirty="0">
                <a:solidFill>
                  <a:srgbClr val="595959"/>
                </a:solidFill>
                <a:latin typeface="Open Sans Light" panose="020B0306030504020204" pitchFamily="34" charset="0"/>
                <a:ea typeface="Open Sans Light" panose="020B0306030504020204" pitchFamily="34" charset="0"/>
                <a:cs typeface="Open Sans Light" panose="020B0306030504020204" pitchFamily="34" charset="0"/>
                <a:hlinkClick r:id="rId3"/>
              </a:rPr>
              <a:t>https://www.careerreload.com/build-a-resume</a:t>
            </a:r>
            <a:r>
              <a:rPr lang="en-US" sz="1400" dirty="0" smtClean="0">
                <a:solidFill>
                  <a:srgbClr val="595959"/>
                </a:solidFill>
                <a:latin typeface="Open Sans Light" panose="020B0306030504020204" pitchFamily="34" charset="0"/>
                <a:ea typeface="Open Sans Light" panose="020B0306030504020204" pitchFamily="34" charset="0"/>
                <a:cs typeface="Open Sans Light" panose="020B0306030504020204" pitchFamily="34" charset="0"/>
                <a:hlinkClick r:id="rId3"/>
              </a:rPr>
              <a:t>/</a:t>
            </a:r>
            <a:r>
              <a:rPr lang="en-US" sz="1400" dirty="0" smtClean="0">
                <a:solidFill>
                  <a:srgbClr val="595959"/>
                </a:solidFill>
                <a:latin typeface="Open Sans Light" panose="020B0306030504020204" pitchFamily="34" charset="0"/>
                <a:ea typeface="Open Sans Light" panose="020B0306030504020204" pitchFamily="34" charset="0"/>
                <a:cs typeface="Open Sans Light" panose="020B0306030504020204" pitchFamily="34" charset="0"/>
              </a:rPr>
              <a:t> </a:t>
            </a:r>
            <a:endParaRPr lang="en-US" sz="1400" dirty="0">
              <a:solidFill>
                <a:srgbClr val="595959"/>
              </a:solidFill>
              <a:latin typeface="Open Sans Light" panose="020B0306030504020204" pitchFamily="34" charset="0"/>
              <a:ea typeface="Open Sans Light" panose="020B0306030504020204" pitchFamily="34" charset="0"/>
              <a:cs typeface="Open Sans Light" panose="020B0306030504020204" pitchFamily="34" charset="0"/>
            </a:endParaRPr>
          </a:p>
        </p:txBody>
      </p:sp>
      <p:sp>
        <p:nvSpPr>
          <p:cNvPr id="7" name="Text Box 53"/>
          <p:cNvSpPr txBox="1"/>
          <p:nvPr/>
        </p:nvSpPr>
        <p:spPr>
          <a:xfrm>
            <a:off x="644208" y="1073489"/>
            <a:ext cx="6483985" cy="2216150"/>
          </a:xfrm>
          <a:prstGeom prst="rect">
            <a:avLst/>
          </a:prstGeom>
          <a:solidFill>
            <a:sysClr val="window" lastClr="FFFFFF"/>
          </a:solidFill>
          <a:ln w="19050">
            <a:solidFill>
              <a:srgbClr val="4C6685"/>
            </a:solidFill>
          </a:ln>
          <a:effectLst/>
        </p:spPr>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07000"/>
              </a:lnSpc>
            </a:pPr>
            <a:r>
              <a:rPr lang="en-US" sz="1100" dirty="0">
                <a:solidFill>
                  <a:srgbClr val="494A49"/>
                </a:solidFill>
                <a:ea typeface="PMingLiU"/>
                <a:cs typeface="Arial" panose="020B0604020202020204" pitchFamily="34" charset="0"/>
              </a:rPr>
              <a:t> </a:t>
            </a:r>
            <a:endParaRPr lang="en-US" sz="1100" dirty="0">
              <a:solidFill>
                <a:prstClr val="black"/>
              </a:solidFill>
              <a:ea typeface="PMingLiU"/>
              <a:cs typeface="Arial" panose="020B0604020202020204" pitchFamily="34" charset="0"/>
            </a:endParaRPr>
          </a:p>
          <a:p>
            <a:pPr>
              <a:lnSpc>
                <a:spcPct val="107000"/>
              </a:lnSpc>
            </a:pPr>
            <a:r>
              <a:rPr lang="en-US" sz="1100" u="sng" dirty="0">
                <a:solidFill>
                  <a:srgbClr val="494A49"/>
                </a:solidFill>
                <a:latin typeface="Times New Roman" panose="02020603050405020304" pitchFamily="18" charset="0"/>
                <a:ea typeface="PMingLiU"/>
                <a:cs typeface="Arial" panose="020B0604020202020204" pitchFamily="34" charset="0"/>
              </a:rPr>
              <a:t>Copyright information - Please read</a:t>
            </a:r>
            <a:endParaRPr lang="en-US" sz="1100" dirty="0">
              <a:solidFill>
                <a:prstClr val="black"/>
              </a:solidFill>
              <a:ea typeface="PMingLiU"/>
              <a:cs typeface="Arial" panose="020B0604020202020204" pitchFamily="34" charset="0"/>
            </a:endParaRPr>
          </a:p>
          <a:p>
            <a:pPr>
              <a:lnSpc>
                <a:spcPct val="107000"/>
              </a:lnSpc>
            </a:pPr>
            <a:r>
              <a:rPr lang="en-US" sz="1100" dirty="0">
                <a:solidFill>
                  <a:srgbClr val="494A49"/>
                </a:solidFill>
                <a:latin typeface="Times New Roman" panose="02020603050405020304" pitchFamily="18" charset="0"/>
                <a:ea typeface="PMingLiU"/>
                <a:cs typeface="Arial" panose="020B0604020202020204" pitchFamily="34" charset="0"/>
              </a:rPr>
              <a:t> </a:t>
            </a:r>
            <a:endParaRPr lang="en-US" sz="1100" dirty="0">
              <a:solidFill>
                <a:prstClr val="black"/>
              </a:solidFill>
              <a:ea typeface="PMingLiU"/>
              <a:cs typeface="Arial" panose="020B0604020202020204" pitchFamily="34" charset="0"/>
            </a:endParaRPr>
          </a:p>
          <a:p>
            <a:pPr>
              <a:lnSpc>
                <a:spcPct val="107000"/>
              </a:lnSpc>
            </a:pPr>
            <a:r>
              <a:rPr lang="en-US" sz="1100" dirty="0">
                <a:solidFill>
                  <a:srgbClr val="494A49"/>
                </a:solidFill>
                <a:latin typeface="Times New Roman" panose="02020603050405020304" pitchFamily="18" charset="0"/>
                <a:ea typeface="PMingLiU"/>
                <a:cs typeface="Arial" panose="020B0604020202020204" pitchFamily="34" charset="0"/>
              </a:rPr>
              <a:t>© This free resume template is the copyright of </a:t>
            </a:r>
            <a:r>
              <a:rPr lang="en-US" sz="1100" u="sng" dirty="0">
                <a:solidFill>
                  <a:srgbClr val="00B050"/>
                </a:solidFill>
                <a:latin typeface="Times New Roman" panose="02020603050405020304" pitchFamily="18" charset="0"/>
                <a:ea typeface="PMingLiU"/>
                <a:cs typeface="Arial" panose="020B0604020202020204" pitchFamily="34" charset="0"/>
                <a:hlinkClick r:id="rId4"/>
              </a:rPr>
              <a:t>CareerReload.com</a:t>
            </a:r>
            <a:r>
              <a:rPr lang="en-US" sz="1100" dirty="0">
                <a:solidFill>
                  <a:srgbClr val="494A49"/>
                </a:solidFill>
                <a:latin typeface="Times New Roman" panose="02020603050405020304" pitchFamily="18" charset="0"/>
                <a:ea typeface="PMingLiU"/>
                <a:cs typeface="Arial" panose="020B0604020202020204" pitchFamily="34" charset="0"/>
              </a:rPr>
              <a:t>. You can download and modify this template for your own personal use to create a resume for </a:t>
            </a:r>
            <a:r>
              <a:rPr lang="en-US" sz="1100" dirty="0" smtClean="0">
                <a:solidFill>
                  <a:srgbClr val="494A49"/>
                </a:solidFill>
                <a:latin typeface="Times New Roman" panose="02020603050405020304" pitchFamily="18" charset="0"/>
                <a:ea typeface="PMingLiU"/>
                <a:cs typeface="Arial" panose="020B0604020202020204" pitchFamily="34" charset="0"/>
              </a:rPr>
              <a:t>yourself. </a:t>
            </a:r>
            <a:r>
              <a:rPr lang="en-US" sz="1100" dirty="0">
                <a:solidFill>
                  <a:srgbClr val="494A49"/>
                </a:solidFill>
                <a:latin typeface="Times New Roman" panose="02020603050405020304" pitchFamily="18" charset="0"/>
                <a:ea typeface="PMingLiU"/>
                <a:cs typeface="Arial" panose="020B0604020202020204" pitchFamily="34" charset="0"/>
              </a:rPr>
              <a:t>You may not distribute or resell this template, or its derivatives, and you may not make the download available on other websites. All sharing of this template must be done by linking to the listing or category (never to the download itself): </a:t>
            </a:r>
            <a:r>
              <a:rPr lang="en-US" sz="1100" u="sng" dirty="0" smtClean="0">
                <a:solidFill>
                  <a:srgbClr val="00B050"/>
                </a:solidFill>
                <a:latin typeface="Times New Roman" panose="02020603050405020304" pitchFamily="18" charset="0"/>
                <a:ea typeface="PMingLiU"/>
                <a:cs typeface="Arial" panose="020B0604020202020204" pitchFamily="34" charset="0"/>
                <a:hlinkClick r:id="rId5"/>
              </a:rPr>
              <a:t>careerreload.com/</a:t>
            </a:r>
            <a:r>
              <a:rPr lang="en-US" sz="1100" u="sng" dirty="0" err="1" smtClean="0">
                <a:solidFill>
                  <a:srgbClr val="00B050"/>
                </a:solidFill>
                <a:latin typeface="Times New Roman" panose="02020603050405020304" pitchFamily="18" charset="0"/>
                <a:ea typeface="PMingLiU"/>
                <a:cs typeface="Arial" panose="020B0604020202020204" pitchFamily="34" charset="0"/>
                <a:hlinkClick r:id="rId5"/>
              </a:rPr>
              <a:t>powerpoint</a:t>
            </a:r>
            <a:r>
              <a:rPr lang="en-US" sz="1100" u="sng" dirty="0" smtClean="0">
                <a:solidFill>
                  <a:srgbClr val="00B050"/>
                </a:solidFill>
                <a:latin typeface="Times New Roman" panose="02020603050405020304" pitchFamily="18" charset="0"/>
                <a:ea typeface="PMingLiU"/>
                <a:cs typeface="Arial" panose="020B0604020202020204" pitchFamily="34" charset="0"/>
                <a:hlinkClick r:id="rId5"/>
              </a:rPr>
              <a:t>-resume-templates/</a:t>
            </a:r>
            <a:r>
              <a:rPr lang="en-US" sz="1100" u="sng" dirty="0" smtClean="0">
                <a:solidFill>
                  <a:srgbClr val="00B050"/>
                </a:solidFill>
                <a:latin typeface="Times New Roman" panose="02020603050405020304" pitchFamily="18" charset="0"/>
                <a:ea typeface="PMingLiU"/>
                <a:cs typeface="Arial" panose="020B0604020202020204" pitchFamily="34" charset="0"/>
              </a:rPr>
              <a:t> </a:t>
            </a:r>
            <a:endParaRPr lang="en-US" sz="1100" dirty="0">
              <a:solidFill>
                <a:prstClr val="black"/>
              </a:solidFill>
              <a:ea typeface="PMingLiU"/>
              <a:cs typeface="Arial" panose="020B0604020202020204" pitchFamily="34" charset="0"/>
            </a:endParaRPr>
          </a:p>
          <a:p>
            <a:pPr>
              <a:lnSpc>
                <a:spcPct val="107000"/>
              </a:lnSpc>
            </a:pPr>
            <a:r>
              <a:rPr lang="en-US" sz="1100" dirty="0">
                <a:solidFill>
                  <a:srgbClr val="494A49"/>
                </a:solidFill>
                <a:latin typeface="Times New Roman" panose="02020603050405020304" pitchFamily="18" charset="0"/>
                <a:ea typeface="PMingLiU"/>
                <a:cs typeface="Arial" panose="020B0604020202020204" pitchFamily="34" charset="0"/>
              </a:rPr>
              <a:t> </a:t>
            </a:r>
            <a:endParaRPr lang="en-US" sz="1100" dirty="0">
              <a:solidFill>
                <a:prstClr val="black"/>
              </a:solidFill>
              <a:ea typeface="PMingLiU"/>
              <a:cs typeface="Arial" panose="020B0604020202020204" pitchFamily="34" charset="0"/>
            </a:endParaRPr>
          </a:p>
          <a:p>
            <a:pPr>
              <a:lnSpc>
                <a:spcPct val="107000"/>
              </a:lnSpc>
            </a:pPr>
            <a:r>
              <a:rPr lang="en-US" sz="1100" dirty="0">
                <a:solidFill>
                  <a:srgbClr val="494A49"/>
                </a:solidFill>
                <a:latin typeface="Times New Roman" panose="02020603050405020304" pitchFamily="18" charset="0"/>
                <a:ea typeface="PMingLiU"/>
                <a:cs typeface="Arial" panose="020B0604020202020204" pitchFamily="34" charset="0"/>
              </a:rPr>
              <a:t>You should remove this copyright notice before sending your resume to potential employers. To remove this copyright </a:t>
            </a:r>
            <a:r>
              <a:rPr lang="en-US" sz="1100" dirty="0" smtClean="0">
                <a:solidFill>
                  <a:srgbClr val="494A49"/>
                </a:solidFill>
                <a:latin typeface="Times New Roman" panose="02020603050405020304" pitchFamily="18" charset="0"/>
                <a:ea typeface="PMingLiU"/>
                <a:cs typeface="Arial" panose="020B0604020202020204" pitchFamily="34" charset="0"/>
              </a:rPr>
              <a:t>notice</a:t>
            </a:r>
            <a:r>
              <a:rPr lang="en-US" sz="1100" dirty="0">
                <a:solidFill>
                  <a:srgbClr val="494A49"/>
                </a:solidFill>
                <a:latin typeface="Times New Roman" panose="02020603050405020304" pitchFamily="18" charset="0"/>
                <a:ea typeface="PMingLiU"/>
                <a:cs typeface="Arial" panose="020B0604020202020204" pitchFamily="34" charset="0"/>
              </a:rPr>
              <a:t> </a:t>
            </a:r>
            <a:r>
              <a:rPr lang="en-US" sz="1100" dirty="0" smtClean="0">
                <a:solidFill>
                  <a:srgbClr val="494A49"/>
                </a:solidFill>
                <a:latin typeface="Times New Roman" panose="02020603050405020304" pitchFamily="18" charset="0"/>
                <a:ea typeface="PMingLiU"/>
                <a:cs typeface="Arial" panose="020B0604020202020204" pitchFamily="34" charset="0"/>
              </a:rPr>
              <a:t>just delete the slide.</a:t>
            </a:r>
            <a:endParaRPr lang="en-US" sz="1100" dirty="0">
              <a:solidFill>
                <a:prstClr val="black"/>
              </a:solidFill>
              <a:ea typeface="PMingLiU"/>
              <a:cs typeface="Arial" panose="020B0604020202020204" pitchFamily="34" charset="0"/>
            </a:endParaRPr>
          </a:p>
        </p:txBody>
      </p:sp>
    </p:spTree>
    <p:extLst>
      <p:ext uri="{BB962C8B-B14F-4D97-AF65-F5344CB8AC3E}">
        <p14:creationId xmlns:p14="http://schemas.microsoft.com/office/powerpoint/2010/main" val="3816298410"/>
      </p:ext>
    </p:extLst>
  </p:cSld>
  <p:clrMapOvr>
    <a:masterClrMapping/>
  </p:clrMapOvr>
</p:sld>
</file>

<file path=ppt/theme/theme1.xml><?xml version="1.0" encoding="utf-8"?>
<a:theme xmlns:a="http://schemas.openxmlformats.org/drawingml/2006/main" name="Office Theme">
  <a:themeElements>
    <a:clrScheme name="Custom 16">
      <a:dk1>
        <a:srgbClr val="3F3F3F"/>
      </a:dk1>
      <a:lt1>
        <a:sysClr val="window" lastClr="FFFFFF"/>
      </a:lt1>
      <a:dk2>
        <a:srgbClr val="3F3F3F"/>
      </a:dk2>
      <a:lt2>
        <a:srgbClr val="F8F8F8"/>
      </a:lt2>
      <a:accent1>
        <a:srgbClr val="E2ECEE"/>
      </a:accent1>
      <a:accent2>
        <a:srgbClr val="B2B2B2"/>
      </a:accent2>
      <a:accent3>
        <a:srgbClr val="B9CBCF"/>
      </a:accent3>
      <a:accent4>
        <a:srgbClr val="808080"/>
      </a:accent4>
      <a:accent5>
        <a:srgbClr val="5F5F5F"/>
      </a:accent5>
      <a:accent6>
        <a:srgbClr val="4D4D4D"/>
      </a:accent6>
      <a:hlink>
        <a:srgbClr val="5F5F5F"/>
      </a:hlink>
      <a:folHlink>
        <a:srgbClr val="919191"/>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350</Words>
  <Application>Microsoft Office PowerPoint</Application>
  <PresentationFormat>Custom</PresentationFormat>
  <Paragraphs>53</Paragraphs>
  <Slides>2</Slides>
  <Notes>2</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2</vt:i4>
      </vt:variant>
    </vt:vector>
  </HeadingPairs>
  <TitlesOfParts>
    <vt:vector size="11" baseType="lpstr">
      <vt:lpstr>Arial</vt:lpstr>
      <vt:lpstr>Calibri</vt:lpstr>
      <vt:lpstr>Calibri Light</vt:lpstr>
      <vt:lpstr>Open Sans</vt:lpstr>
      <vt:lpstr>Open Sans Light</vt:lpstr>
      <vt:lpstr>PMingLiU</vt:lpstr>
      <vt:lpstr>Symbol</vt:lpstr>
      <vt:lpstr>Times New Roman</vt:lpstr>
      <vt:lpstr>Office Theme</vt:lpstr>
      <vt:lpstr>PowerPoint Presentation</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2021-12-17T10:57:22Z</dcterms:created>
  <dcterms:modified xsi:type="dcterms:W3CDTF">2022-07-27T10:45:15Z</dcterms:modified>
</cp:coreProperties>
</file>