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skill</c:v>
                </c:pt>
              </c:strCache>
            </c:strRef>
          </c:tx>
          <c:spPr>
            <a:ln>
              <a:noFill/>
            </a:ln>
          </c:spPr>
          <c:dPt>
            <c:idx val="0"/>
            <c:bubble3D val="0"/>
            <c:spPr>
              <a:solidFill>
                <a:schemeClr val="tx1"/>
              </a:solidFill>
              <a:ln w="19050">
                <a:noFill/>
              </a:ln>
              <a:effectLst/>
            </c:spPr>
          </c:dPt>
          <c:dPt>
            <c:idx val="1"/>
            <c:bubble3D val="0"/>
            <c:spPr>
              <a:solidFill>
                <a:schemeClr val="accent2">
                  <a:lumMod val="90000"/>
                </a:schemeClr>
              </a:solidFill>
              <a:ln w="19050">
                <a:noFill/>
              </a:ln>
              <a:effectLst/>
            </c:spPr>
          </c:dPt>
          <c:cat>
            <c:strRef>
              <c:f>Sheet1!$A$2:$A$3</c:f>
              <c:strCache>
                <c:ptCount val="2"/>
                <c:pt idx="0">
                  <c:v>skill</c:v>
                </c:pt>
                <c:pt idx="1">
                  <c:v>no skill</c:v>
                </c:pt>
              </c:strCache>
            </c:strRef>
          </c:cat>
          <c:val>
            <c:numRef>
              <c:f>Sheet1!$B$2:$B$3</c:f>
              <c:numCache>
                <c:formatCode>0%</c:formatCode>
                <c:ptCount val="2"/>
                <c:pt idx="0">
                  <c:v>0.8</c:v>
                </c:pt>
                <c:pt idx="1">
                  <c:v>0.2</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skill</c:v>
                </c:pt>
              </c:strCache>
            </c:strRef>
          </c:tx>
          <c:spPr>
            <a:ln>
              <a:noFill/>
            </a:ln>
          </c:spPr>
          <c:dPt>
            <c:idx val="0"/>
            <c:bubble3D val="0"/>
            <c:spPr>
              <a:solidFill>
                <a:schemeClr val="tx1"/>
              </a:solidFill>
              <a:ln w="19050">
                <a:noFill/>
              </a:ln>
              <a:effectLst/>
            </c:spPr>
          </c:dPt>
          <c:dPt>
            <c:idx val="1"/>
            <c:bubble3D val="0"/>
            <c:spPr>
              <a:solidFill>
                <a:schemeClr val="accent2">
                  <a:lumMod val="90000"/>
                </a:schemeClr>
              </a:solidFill>
              <a:ln w="19050">
                <a:noFill/>
              </a:ln>
              <a:effectLst/>
            </c:spPr>
          </c:dPt>
          <c:cat>
            <c:strRef>
              <c:f>Sheet1!$A$2:$A$3</c:f>
              <c:strCache>
                <c:ptCount val="2"/>
                <c:pt idx="0">
                  <c:v>skill</c:v>
                </c:pt>
                <c:pt idx="1">
                  <c:v>no skill</c:v>
                </c:pt>
              </c:strCache>
            </c:strRef>
          </c:cat>
          <c:val>
            <c:numRef>
              <c:f>Sheet1!$B$2:$B$3</c:f>
              <c:numCache>
                <c:formatCode>0%</c:formatCode>
                <c:ptCount val="2"/>
                <c:pt idx="0">
                  <c:v>0.8</c:v>
                </c:pt>
                <c:pt idx="1">
                  <c:v>0.2</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skill</c:v>
                </c:pt>
              </c:strCache>
            </c:strRef>
          </c:tx>
          <c:spPr>
            <a:ln>
              <a:noFill/>
            </a:ln>
          </c:spPr>
          <c:dPt>
            <c:idx val="0"/>
            <c:bubble3D val="0"/>
            <c:spPr>
              <a:solidFill>
                <a:schemeClr val="tx1"/>
              </a:solidFill>
              <a:ln w="19050">
                <a:noFill/>
              </a:ln>
              <a:effectLst/>
            </c:spPr>
          </c:dPt>
          <c:dPt>
            <c:idx val="1"/>
            <c:bubble3D val="0"/>
            <c:spPr>
              <a:solidFill>
                <a:schemeClr val="accent2">
                  <a:lumMod val="90000"/>
                </a:schemeClr>
              </a:solidFill>
              <a:ln w="19050">
                <a:noFill/>
              </a:ln>
              <a:effectLst/>
            </c:spPr>
          </c:dPt>
          <c:cat>
            <c:strRef>
              <c:f>Sheet1!$A$2:$A$3</c:f>
              <c:strCache>
                <c:ptCount val="2"/>
                <c:pt idx="0">
                  <c:v>skill</c:v>
                </c:pt>
                <c:pt idx="1">
                  <c:v>no skill</c:v>
                </c:pt>
              </c:strCache>
            </c:strRef>
          </c:cat>
          <c:val>
            <c:numRef>
              <c:f>Sheet1!$B$2:$B$3</c:f>
              <c:numCache>
                <c:formatCode>0%</c:formatCode>
                <c:ptCount val="2"/>
                <c:pt idx="0">
                  <c:v>0.8</c:v>
                </c:pt>
                <c:pt idx="1">
                  <c:v>0.2</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27-Jul-22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3824730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2025381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209106" y="220086"/>
            <a:ext cx="3190532" cy="4128383"/>
          </a:xfrm>
          <a:solidFill>
            <a:schemeClr val="tx1">
              <a:lumMod val="40000"/>
              <a:lumOff val="60000"/>
            </a:schemeClr>
          </a:solidFill>
        </p:spPr>
        <p:txBody>
          <a:bodyPr/>
          <a:lstStyle/>
          <a:p>
            <a:endParaRPr lang="en-US"/>
          </a:p>
        </p:txBody>
      </p:sp>
      <p:sp>
        <p:nvSpPr>
          <p:cNvPr id="4" name="Freeform 3"/>
          <p:cNvSpPr/>
          <p:nvPr/>
        </p:nvSpPr>
        <p:spPr>
          <a:xfrm>
            <a:off x="3551844" y="220086"/>
            <a:ext cx="4048240" cy="9638756"/>
          </a:xfrm>
          <a:custGeom>
            <a:avLst/>
            <a:gdLst/>
            <a:ahLst/>
            <a:cxnLst/>
            <a:rect l="l" t="t" r="r" b="b"/>
            <a:pathLst>
              <a:path w="1980746" h="4716106">
                <a:moveTo>
                  <a:pt x="0" y="0"/>
                </a:moveTo>
                <a:lnTo>
                  <a:pt x="1980746" y="0"/>
                </a:lnTo>
                <a:lnTo>
                  <a:pt x="1980746" y="4716106"/>
                </a:lnTo>
                <a:lnTo>
                  <a:pt x="0" y="4716106"/>
                </a:lnTo>
                <a:close/>
              </a:path>
            </a:pathLst>
          </a:custGeom>
          <a:solidFill>
            <a:schemeClr val="accent2"/>
          </a:solidFill>
        </p:spPr>
      </p:sp>
      <p:sp>
        <p:nvSpPr>
          <p:cNvPr id="7" name="Freeform 6"/>
          <p:cNvSpPr/>
          <p:nvPr/>
        </p:nvSpPr>
        <p:spPr>
          <a:xfrm>
            <a:off x="209106" y="4527822"/>
            <a:ext cx="3190532" cy="5331020"/>
          </a:xfrm>
          <a:custGeom>
            <a:avLst/>
            <a:gdLst/>
            <a:ahLst/>
            <a:cxnLst/>
            <a:rect l="l" t="t" r="r" b="b"/>
            <a:pathLst>
              <a:path w="1561082" h="2608392">
                <a:moveTo>
                  <a:pt x="0" y="0"/>
                </a:moveTo>
                <a:lnTo>
                  <a:pt x="1561082" y="0"/>
                </a:lnTo>
                <a:lnTo>
                  <a:pt x="1561082" y="2608392"/>
                </a:lnTo>
                <a:lnTo>
                  <a:pt x="0" y="2608392"/>
                </a:lnTo>
                <a:close/>
              </a:path>
            </a:pathLst>
          </a:custGeom>
          <a:solidFill>
            <a:schemeClr val="bg1">
              <a:lumMod val="75000"/>
            </a:schemeClr>
          </a:solidFill>
        </p:spPr>
      </p:sp>
    </p:spTree>
    <p:extLst>
      <p:ext uri="{BB962C8B-B14F-4D97-AF65-F5344CB8AC3E}">
        <p14:creationId xmlns:p14="http://schemas.microsoft.com/office/powerpoint/2010/main" val="233150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176697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27-Jul-22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5" name="Chart 94"/>
          <p:cNvGraphicFramePr/>
          <p:nvPr>
            <p:extLst>
              <p:ext uri="{D42A27DB-BD31-4B8C-83A1-F6EECF244321}">
                <p14:modId xmlns:p14="http://schemas.microsoft.com/office/powerpoint/2010/main" val="482125266"/>
              </p:ext>
            </p:extLst>
          </p:nvPr>
        </p:nvGraphicFramePr>
        <p:xfrm>
          <a:off x="3694638" y="8423444"/>
          <a:ext cx="1187813" cy="119238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6" name="Chart 95"/>
          <p:cNvGraphicFramePr/>
          <p:nvPr>
            <p:extLst>
              <p:ext uri="{D42A27DB-BD31-4B8C-83A1-F6EECF244321}">
                <p14:modId xmlns:p14="http://schemas.microsoft.com/office/powerpoint/2010/main" val="3371991685"/>
              </p:ext>
            </p:extLst>
          </p:nvPr>
        </p:nvGraphicFramePr>
        <p:xfrm>
          <a:off x="4937497" y="8423444"/>
          <a:ext cx="1187813" cy="119238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7" name="Chart 96"/>
          <p:cNvGraphicFramePr/>
          <p:nvPr>
            <p:extLst>
              <p:ext uri="{D42A27DB-BD31-4B8C-83A1-F6EECF244321}">
                <p14:modId xmlns:p14="http://schemas.microsoft.com/office/powerpoint/2010/main" val="1583667707"/>
              </p:ext>
            </p:extLst>
          </p:nvPr>
        </p:nvGraphicFramePr>
        <p:xfrm>
          <a:off x="6180356" y="8423444"/>
          <a:ext cx="1187813" cy="1192386"/>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Box 12"/>
          <p:cNvSpPr txBox="1"/>
          <p:nvPr/>
        </p:nvSpPr>
        <p:spPr>
          <a:xfrm>
            <a:off x="4010471" y="481263"/>
            <a:ext cx="3143972" cy="666849"/>
          </a:xfrm>
          <a:prstGeom prst="rect">
            <a:avLst/>
          </a:prstGeom>
        </p:spPr>
        <p:txBody>
          <a:bodyPr lIns="0" tIns="0" rIns="0" bIns="0" rtlCol="0" anchor="t">
            <a:spAutoFit/>
          </a:bodyPr>
          <a:lstStyle/>
          <a:p>
            <a:pPr algn="ctr">
              <a:lnSpc>
                <a:spcPts val="5163"/>
              </a:lnSpc>
            </a:pPr>
            <a:r>
              <a:rPr lang="en-US" sz="4303" spc="817" dirty="0" smtClean="0">
                <a:latin typeface="Times New Roman" panose="02020603050405020304" pitchFamily="18" charset="0"/>
                <a:cs typeface="Times New Roman" panose="02020603050405020304" pitchFamily="18" charset="0"/>
              </a:rPr>
              <a:t>JESSICA</a:t>
            </a:r>
            <a:endParaRPr lang="en-US" sz="4303" spc="817" dirty="0">
              <a:latin typeface="Times New Roman" panose="02020603050405020304" pitchFamily="18" charset="0"/>
              <a:cs typeface="Times New Roman" panose="02020603050405020304" pitchFamily="18" charset="0"/>
            </a:endParaRPr>
          </a:p>
        </p:txBody>
      </p:sp>
      <p:sp>
        <p:nvSpPr>
          <p:cNvPr id="14" name="TextBox 14"/>
          <p:cNvSpPr txBox="1"/>
          <p:nvPr/>
        </p:nvSpPr>
        <p:spPr>
          <a:xfrm>
            <a:off x="4296053" y="801455"/>
            <a:ext cx="2573838" cy="824580"/>
          </a:xfrm>
          <a:prstGeom prst="rect">
            <a:avLst/>
          </a:prstGeom>
        </p:spPr>
        <p:txBody>
          <a:bodyPr lIns="0" tIns="0" rIns="0" bIns="0" rtlCol="0" anchor="t">
            <a:spAutoFit/>
          </a:bodyPr>
          <a:lstStyle/>
          <a:p>
            <a:pPr algn="ctr">
              <a:lnSpc>
                <a:spcPts val="6418"/>
              </a:lnSpc>
            </a:pPr>
            <a:r>
              <a:rPr lang="en-US" sz="5348" dirty="0" smtClean="0">
                <a:solidFill>
                  <a:schemeClr val="accent2">
                    <a:lumMod val="75000"/>
                  </a:schemeClr>
                </a:solidFill>
                <a:latin typeface="Brittany Signature" pitchFamily="2" charset="0"/>
              </a:rPr>
              <a:t>Smith</a:t>
            </a:r>
            <a:endParaRPr lang="en-US" sz="5348" dirty="0">
              <a:solidFill>
                <a:schemeClr val="accent2">
                  <a:lumMod val="75000"/>
                </a:schemeClr>
              </a:solidFill>
              <a:latin typeface="Brittany Signature" pitchFamily="2" charset="0"/>
            </a:endParaRPr>
          </a:p>
        </p:txBody>
      </p:sp>
      <p:sp>
        <p:nvSpPr>
          <p:cNvPr id="46" name="TextBox 46"/>
          <p:cNvSpPr txBox="1"/>
          <p:nvPr/>
        </p:nvSpPr>
        <p:spPr>
          <a:xfrm>
            <a:off x="3943170" y="8961929"/>
            <a:ext cx="690747" cy="115416"/>
          </a:xfrm>
          <a:prstGeom prst="rect">
            <a:avLst/>
          </a:prstGeom>
        </p:spPr>
        <p:txBody>
          <a:bodyPr lIns="0" tIns="0" rIns="0" bIns="0" rtlCol="0" anchor="t">
            <a:spAutoFit/>
          </a:bodyPr>
          <a:lstStyle/>
          <a:p>
            <a:pPr algn="ctr">
              <a:lnSpc>
                <a:spcPts val="859"/>
              </a:lnSpc>
            </a:pPr>
            <a:r>
              <a:rPr lang="en-US" sz="900" b="1" dirty="0"/>
              <a:t>English</a:t>
            </a:r>
          </a:p>
        </p:txBody>
      </p:sp>
      <p:sp>
        <p:nvSpPr>
          <p:cNvPr id="47" name="TextBox 47"/>
          <p:cNvSpPr txBox="1"/>
          <p:nvPr/>
        </p:nvSpPr>
        <p:spPr>
          <a:xfrm>
            <a:off x="5122857" y="8961248"/>
            <a:ext cx="772887" cy="115416"/>
          </a:xfrm>
          <a:prstGeom prst="rect">
            <a:avLst/>
          </a:prstGeom>
        </p:spPr>
        <p:txBody>
          <a:bodyPr lIns="0" tIns="0" rIns="0" bIns="0" rtlCol="0" anchor="t">
            <a:spAutoFit/>
          </a:bodyPr>
          <a:lstStyle/>
          <a:p>
            <a:pPr algn="ctr">
              <a:lnSpc>
                <a:spcPts val="859"/>
              </a:lnSpc>
            </a:pPr>
            <a:r>
              <a:rPr lang="en-US" sz="900" b="1"/>
              <a:t>German</a:t>
            </a:r>
          </a:p>
        </p:txBody>
      </p:sp>
      <p:sp>
        <p:nvSpPr>
          <p:cNvPr id="48" name="TextBox 48"/>
          <p:cNvSpPr txBox="1"/>
          <p:nvPr/>
        </p:nvSpPr>
        <p:spPr>
          <a:xfrm>
            <a:off x="6431811" y="8961248"/>
            <a:ext cx="684902" cy="115416"/>
          </a:xfrm>
          <a:prstGeom prst="rect">
            <a:avLst/>
          </a:prstGeom>
        </p:spPr>
        <p:txBody>
          <a:bodyPr lIns="0" tIns="0" rIns="0" bIns="0" rtlCol="0" anchor="t">
            <a:spAutoFit/>
          </a:bodyPr>
          <a:lstStyle/>
          <a:p>
            <a:pPr algn="ctr">
              <a:lnSpc>
                <a:spcPts val="859"/>
              </a:lnSpc>
            </a:pPr>
            <a:r>
              <a:rPr lang="en-US" sz="900" b="1"/>
              <a:t>Italian</a:t>
            </a:r>
          </a:p>
        </p:txBody>
      </p:sp>
      <p:sp>
        <p:nvSpPr>
          <p:cNvPr id="50" name="TextBox 50"/>
          <p:cNvSpPr txBox="1"/>
          <p:nvPr/>
        </p:nvSpPr>
        <p:spPr>
          <a:xfrm>
            <a:off x="4354859" y="7956937"/>
            <a:ext cx="2461930" cy="182038"/>
          </a:xfrm>
          <a:prstGeom prst="rect">
            <a:avLst/>
          </a:prstGeom>
        </p:spPr>
        <p:txBody>
          <a:bodyPr lIns="0" tIns="0" rIns="0" bIns="0" rtlCol="0" anchor="t">
            <a:spAutoFit/>
          </a:bodyPr>
          <a:lstStyle/>
          <a:p>
            <a:pPr algn="ctr">
              <a:lnSpc>
                <a:spcPts val="1411"/>
              </a:lnSpc>
            </a:pPr>
            <a:r>
              <a:rPr lang="en-US" sz="1400" dirty="0">
                <a:latin typeface="Times New Roman" panose="02020603050405020304" pitchFamily="18" charset="0"/>
                <a:cs typeface="Times New Roman" panose="02020603050405020304" pitchFamily="18" charset="0"/>
              </a:rPr>
              <a:t>LANGUAGES</a:t>
            </a:r>
          </a:p>
        </p:txBody>
      </p:sp>
      <p:grpSp>
        <p:nvGrpSpPr>
          <p:cNvPr id="53" name="Group 53"/>
          <p:cNvGrpSpPr/>
          <p:nvPr/>
        </p:nvGrpSpPr>
        <p:grpSpPr>
          <a:xfrm>
            <a:off x="641344" y="7170411"/>
            <a:ext cx="2331720" cy="93949"/>
            <a:chOff x="0" y="0"/>
            <a:chExt cx="2505294" cy="125265"/>
          </a:xfrm>
        </p:grpSpPr>
        <p:grpSp>
          <p:nvGrpSpPr>
            <p:cNvPr id="54" name="Group 54"/>
            <p:cNvGrpSpPr>
              <a:grpSpLocks noChangeAspect="1"/>
            </p:cNvGrpSpPr>
            <p:nvPr/>
          </p:nvGrpSpPr>
          <p:grpSpPr>
            <a:xfrm>
              <a:off x="0" y="0"/>
              <a:ext cx="2505294" cy="125265"/>
              <a:chOff x="0" y="0"/>
              <a:chExt cx="1270000" cy="63500"/>
            </a:xfrm>
          </p:grpSpPr>
          <p:sp>
            <p:nvSpPr>
              <p:cNvPr id="55" name="Freeform 55"/>
              <p:cNvSpPr/>
              <p:nvPr/>
            </p:nvSpPr>
            <p:spPr>
              <a:xfrm>
                <a:off x="0" y="0"/>
                <a:ext cx="1270000" cy="63500"/>
              </a:xfrm>
              <a:custGeom>
                <a:avLst/>
                <a:gdLst/>
                <a:ahLst/>
                <a:cxnLst/>
                <a:rect l="l" t="t" r="r" b="b"/>
                <a:pathLst>
                  <a:path w="1270000" h="63500">
                    <a:moveTo>
                      <a:pt x="0" y="0"/>
                    </a:moveTo>
                    <a:lnTo>
                      <a:pt x="1270000" y="0"/>
                    </a:lnTo>
                    <a:lnTo>
                      <a:pt x="1270000" y="63500"/>
                    </a:lnTo>
                    <a:lnTo>
                      <a:pt x="0" y="63500"/>
                    </a:lnTo>
                    <a:lnTo>
                      <a:pt x="0" y="0"/>
                    </a:lnTo>
                    <a:close/>
                  </a:path>
                </a:pathLst>
              </a:custGeom>
              <a:solidFill>
                <a:schemeClr val="bg1">
                  <a:lumMod val="50000"/>
                </a:schemeClr>
              </a:solidFill>
            </p:spPr>
          </p:sp>
          <p:sp>
            <p:nvSpPr>
              <p:cNvPr id="56" name="Freeform 56"/>
              <p:cNvSpPr/>
              <p:nvPr/>
            </p:nvSpPr>
            <p:spPr>
              <a:xfrm>
                <a:off x="0" y="0"/>
                <a:ext cx="990600" cy="63500"/>
              </a:xfrm>
              <a:custGeom>
                <a:avLst/>
                <a:gdLst/>
                <a:ahLst/>
                <a:cxnLst/>
                <a:rect l="l" t="t" r="r" b="b"/>
                <a:pathLst>
                  <a:path w="990600" h="63500">
                    <a:moveTo>
                      <a:pt x="0" y="0"/>
                    </a:moveTo>
                    <a:lnTo>
                      <a:pt x="990600" y="0"/>
                    </a:lnTo>
                    <a:lnTo>
                      <a:pt x="990600" y="63500"/>
                    </a:lnTo>
                    <a:lnTo>
                      <a:pt x="0" y="63500"/>
                    </a:lnTo>
                    <a:lnTo>
                      <a:pt x="0" y="0"/>
                    </a:lnTo>
                    <a:close/>
                  </a:path>
                </a:pathLst>
              </a:custGeom>
              <a:solidFill>
                <a:schemeClr val="accent5"/>
              </a:solidFill>
            </p:spPr>
          </p:sp>
        </p:grpSp>
      </p:grpSp>
      <p:grpSp>
        <p:nvGrpSpPr>
          <p:cNvPr id="57" name="Group 57"/>
          <p:cNvGrpSpPr/>
          <p:nvPr/>
        </p:nvGrpSpPr>
        <p:grpSpPr>
          <a:xfrm>
            <a:off x="641344" y="7664549"/>
            <a:ext cx="2331720" cy="93949"/>
            <a:chOff x="0" y="0"/>
            <a:chExt cx="2505294" cy="125265"/>
          </a:xfrm>
        </p:grpSpPr>
        <p:grpSp>
          <p:nvGrpSpPr>
            <p:cNvPr id="58" name="Group 58"/>
            <p:cNvGrpSpPr>
              <a:grpSpLocks noChangeAspect="1"/>
            </p:cNvGrpSpPr>
            <p:nvPr/>
          </p:nvGrpSpPr>
          <p:grpSpPr>
            <a:xfrm>
              <a:off x="0" y="0"/>
              <a:ext cx="2505294" cy="125265"/>
              <a:chOff x="0" y="0"/>
              <a:chExt cx="1270000" cy="63500"/>
            </a:xfrm>
          </p:grpSpPr>
          <p:sp>
            <p:nvSpPr>
              <p:cNvPr id="59" name="Freeform 59"/>
              <p:cNvSpPr/>
              <p:nvPr/>
            </p:nvSpPr>
            <p:spPr>
              <a:xfrm>
                <a:off x="0" y="0"/>
                <a:ext cx="1270000" cy="63500"/>
              </a:xfrm>
              <a:custGeom>
                <a:avLst/>
                <a:gdLst/>
                <a:ahLst/>
                <a:cxnLst/>
                <a:rect l="l" t="t" r="r" b="b"/>
                <a:pathLst>
                  <a:path w="1270000" h="63500">
                    <a:moveTo>
                      <a:pt x="0" y="0"/>
                    </a:moveTo>
                    <a:lnTo>
                      <a:pt x="1270000" y="0"/>
                    </a:lnTo>
                    <a:lnTo>
                      <a:pt x="1270000" y="63500"/>
                    </a:lnTo>
                    <a:lnTo>
                      <a:pt x="0" y="63500"/>
                    </a:lnTo>
                    <a:lnTo>
                      <a:pt x="0" y="0"/>
                    </a:lnTo>
                    <a:close/>
                  </a:path>
                </a:pathLst>
              </a:custGeom>
              <a:solidFill>
                <a:schemeClr val="bg1">
                  <a:lumMod val="50000"/>
                </a:schemeClr>
              </a:solidFill>
            </p:spPr>
          </p:sp>
          <p:sp>
            <p:nvSpPr>
              <p:cNvPr id="60" name="Freeform 60"/>
              <p:cNvSpPr/>
              <p:nvPr/>
            </p:nvSpPr>
            <p:spPr>
              <a:xfrm>
                <a:off x="0" y="0"/>
                <a:ext cx="1130300" cy="63500"/>
              </a:xfrm>
              <a:custGeom>
                <a:avLst/>
                <a:gdLst/>
                <a:ahLst/>
                <a:cxnLst/>
                <a:rect l="l" t="t" r="r" b="b"/>
                <a:pathLst>
                  <a:path w="1130300" h="63500">
                    <a:moveTo>
                      <a:pt x="0" y="0"/>
                    </a:moveTo>
                    <a:lnTo>
                      <a:pt x="1130300" y="0"/>
                    </a:lnTo>
                    <a:lnTo>
                      <a:pt x="1130300" y="63500"/>
                    </a:lnTo>
                    <a:lnTo>
                      <a:pt x="0" y="63500"/>
                    </a:lnTo>
                    <a:lnTo>
                      <a:pt x="0" y="0"/>
                    </a:lnTo>
                    <a:close/>
                  </a:path>
                </a:pathLst>
              </a:custGeom>
              <a:solidFill>
                <a:schemeClr val="accent5"/>
              </a:solidFill>
            </p:spPr>
          </p:sp>
        </p:grpSp>
      </p:grpSp>
      <p:grpSp>
        <p:nvGrpSpPr>
          <p:cNvPr id="61" name="Group 61"/>
          <p:cNvGrpSpPr/>
          <p:nvPr/>
        </p:nvGrpSpPr>
        <p:grpSpPr>
          <a:xfrm>
            <a:off x="641344" y="8116646"/>
            <a:ext cx="2331720" cy="93949"/>
            <a:chOff x="0" y="0"/>
            <a:chExt cx="2505294" cy="125265"/>
          </a:xfrm>
        </p:grpSpPr>
        <p:grpSp>
          <p:nvGrpSpPr>
            <p:cNvPr id="62" name="Group 62"/>
            <p:cNvGrpSpPr>
              <a:grpSpLocks noChangeAspect="1"/>
            </p:cNvGrpSpPr>
            <p:nvPr/>
          </p:nvGrpSpPr>
          <p:grpSpPr>
            <a:xfrm>
              <a:off x="0" y="0"/>
              <a:ext cx="2505294" cy="125265"/>
              <a:chOff x="0" y="0"/>
              <a:chExt cx="1270000" cy="63500"/>
            </a:xfrm>
          </p:grpSpPr>
          <p:sp>
            <p:nvSpPr>
              <p:cNvPr id="63" name="Freeform 63"/>
              <p:cNvSpPr/>
              <p:nvPr/>
            </p:nvSpPr>
            <p:spPr>
              <a:xfrm>
                <a:off x="0" y="0"/>
                <a:ext cx="1270000" cy="63500"/>
              </a:xfrm>
              <a:custGeom>
                <a:avLst/>
                <a:gdLst/>
                <a:ahLst/>
                <a:cxnLst/>
                <a:rect l="l" t="t" r="r" b="b"/>
                <a:pathLst>
                  <a:path w="1270000" h="63500">
                    <a:moveTo>
                      <a:pt x="0" y="0"/>
                    </a:moveTo>
                    <a:lnTo>
                      <a:pt x="1270000" y="0"/>
                    </a:lnTo>
                    <a:lnTo>
                      <a:pt x="1270000" y="63500"/>
                    </a:lnTo>
                    <a:lnTo>
                      <a:pt x="0" y="63500"/>
                    </a:lnTo>
                    <a:lnTo>
                      <a:pt x="0" y="0"/>
                    </a:lnTo>
                    <a:close/>
                  </a:path>
                </a:pathLst>
              </a:custGeom>
              <a:solidFill>
                <a:schemeClr val="bg1">
                  <a:lumMod val="50000"/>
                </a:schemeClr>
              </a:solidFill>
            </p:spPr>
          </p:sp>
          <p:sp>
            <p:nvSpPr>
              <p:cNvPr id="64" name="Freeform 64"/>
              <p:cNvSpPr/>
              <p:nvPr/>
            </p:nvSpPr>
            <p:spPr>
              <a:xfrm>
                <a:off x="0" y="0"/>
                <a:ext cx="850900" cy="63500"/>
              </a:xfrm>
              <a:custGeom>
                <a:avLst/>
                <a:gdLst/>
                <a:ahLst/>
                <a:cxnLst/>
                <a:rect l="l" t="t" r="r" b="b"/>
                <a:pathLst>
                  <a:path w="850900" h="63500">
                    <a:moveTo>
                      <a:pt x="0" y="0"/>
                    </a:moveTo>
                    <a:lnTo>
                      <a:pt x="850900" y="0"/>
                    </a:lnTo>
                    <a:lnTo>
                      <a:pt x="850900" y="63500"/>
                    </a:lnTo>
                    <a:lnTo>
                      <a:pt x="0" y="63500"/>
                    </a:lnTo>
                    <a:lnTo>
                      <a:pt x="0" y="0"/>
                    </a:lnTo>
                    <a:close/>
                  </a:path>
                </a:pathLst>
              </a:custGeom>
              <a:solidFill>
                <a:schemeClr val="accent5"/>
              </a:solidFill>
            </p:spPr>
          </p:sp>
        </p:grpSp>
      </p:grpSp>
      <p:sp>
        <p:nvSpPr>
          <p:cNvPr id="65" name="TextBox 65"/>
          <p:cNvSpPr txBox="1"/>
          <p:nvPr/>
        </p:nvSpPr>
        <p:spPr>
          <a:xfrm>
            <a:off x="623783" y="7465921"/>
            <a:ext cx="1878971" cy="123816"/>
          </a:xfrm>
          <a:prstGeom prst="rect">
            <a:avLst/>
          </a:prstGeom>
        </p:spPr>
        <p:txBody>
          <a:bodyPr lIns="0" tIns="0" rIns="0" bIns="0" rtlCol="0" anchor="t">
            <a:spAutoFit/>
          </a:bodyPr>
          <a:lstStyle/>
          <a:p>
            <a:pPr>
              <a:lnSpc>
                <a:spcPts val="940"/>
              </a:lnSpc>
            </a:pPr>
            <a:r>
              <a:rPr lang="en-US" sz="1100" b="1"/>
              <a:t>3D MODELING</a:t>
            </a:r>
          </a:p>
        </p:txBody>
      </p:sp>
      <p:sp>
        <p:nvSpPr>
          <p:cNvPr id="66" name="TextBox 66"/>
          <p:cNvSpPr txBox="1"/>
          <p:nvPr/>
        </p:nvSpPr>
        <p:spPr>
          <a:xfrm>
            <a:off x="623783" y="7000238"/>
            <a:ext cx="1878971" cy="117212"/>
          </a:xfrm>
          <a:prstGeom prst="rect">
            <a:avLst/>
          </a:prstGeom>
        </p:spPr>
        <p:txBody>
          <a:bodyPr lIns="0" tIns="0" rIns="0" bIns="0" rtlCol="0" anchor="t">
            <a:spAutoFit/>
          </a:bodyPr>
          <a:lstStyle/>
          <a:p>
            <a:pPr>
              <a:lnSpc>
                <a:spcPts val="940"/>
              </a:lnSpc>
            </a:pPr>
            <a:r>
              <a:rPr lang="en-US" sz="1100" b="1" dirty="0"/>
              <a:t>INTERIOR DESIGN</a:t>
            </a:r>
          </a:p>
        </p:txBody>
      </p:sp>
      <p:sp>
        <p:nvSpPr>
          <p:cNvPr id="67" name="TextBox 67"/>
          <p:cNvSpPr txBox="1"/>
          <p:nvPr/>
        </p:nvSpPr>
        <p:spPr>
          <a:xfrm>
            <a:off x="623783" y="7954801"/>
            <a:ext cx="1878971" cy="117212"/>
          </a:xfrm>
          <a:prstGeom prst="rect">
            <a:avLst/>
          </a:prstGeom>
        </p:spPr>
        <p:txBody>
          <a:bodyPr lIns="0" tIns="0" rIns="0" bIns="0" rtlCol="0" anchor="t">
            <a:spAutoFit/>
          </a:bodyPr>
          <a:lstStyle/>
          <a:p>
            <a:pPr>
              <a:lnSpc>
                <a:spcPts val="940"/>
              </a:lnSpc>
            </a:pPr>
            <a:r>
              <a:rPr lang="en-US" sz="1100" b="1"/>
              <a:t>PHOTOGRAPHY</a:t>
            </a:r>
          </a:p>
        </p:txBody>
      </p:sp>
      <p:sp>
        <p:nvSpPr>
          <p:cNvPr id="68" name="TextBox 28"/>
          <p:cNvSpPr txBox="1"/>
          <p:nvPr/>
        </p:nvSpPr>
        <p:spPr>
          <a:xfrm>
            <a:off x="4354142" y="2094892"/>
            <a:ext cx="2456628" cy="269304"/>
          </a:xfrm>
          <a:prstGeom prst="rect">
            <a:avLst/>
          </a:prstGeom>
        </p:spPr>
        <p:txBody>
          <a:bodyPr lIns="0" tIns="0" rIns="0" bIns="0" rtlCol="0" anchor="t">
            <a:spAutoFit/>
          </a:bodyPr>
          <a:lstStyle/>
          <a:p>
            <a:pPr marL="0" lvl="0" indent="0" algn="ctr">
              <a:lnSpc>
                <a:spcPts val="2069"/>
              </a:lnSpc>
              <a:spcBef>
                <a:spcPct val="0"/>
              </a:spcBef>
            </a:pPr>
            <a:r>
              <a:rPr lang="en-US" sz="1400" u="none" spc="37" dirty="0" smtClean="0">
                <a:latin typeface="Times New Roman" panose="02020603050405020304" pitchFamily="18" charset="0"/>
                <a:cs typeface="Times New Roman" panose="02020603050405020304" pitchFamily="18" charset="0"/>
              </a:rPr>
              <a:t>WORK EXPERIENCE</a:t>
            </a:r>
            <a:endParaRPr lang="en-US" sz="1400" u="none" spc="37" dirty="0">
              <a:latin typeface="Times New Roman" panose="02020603050405020304" pitchFamily="18" charset="0"/>
              <a:cs typeface="Times New Roman" panose="02020603050405020304" pitchFamily="18" charset="0"/>
            </a:endParaRPr>
          </a:p>
        </p:txBody>
      </p:sp>
      <p:sp>
        <p:nvSpPr>
          <p:cNvPr id="70" name="Text Box 5"/>
          <p:cNvSpPr txBox="1"/>
          <p:nvPr/>
        </p:nvSpPr>
        <p:spPr>
          <a:xfrm>
            <a:off x="5739584" y="2515984"/>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dirty="0">
                <a:solidFill>
                  <a:schemeClr val="tx1"/>
                </a:solidFill>
                <a:effectLst/>
                <a:ea typeface="PMingLiU"/>
                <a:cs typeface="Arial" panose="020B0604020202020204" pitchFamily="34" charset="0"/>
              </a:rPr>
              <a:t>2014 - Present</a:t>
            </a:r>
            <a:endParaRPr lang="en-US" sz="1100" dirty="0">
              <a:solidFill>
                <a:schemeClr val="tx1"/>
              </a:solidFill>
              <a:effectLst/>
              <a:ea typeface="PMingLiU"/>
              <a:cs typeface="Arial" panose="020B0604020202020204" pitchFamily="34" charset="0"/>
            </a:endParaRPr>
          </a:p>
        </p:txBody>
      </p:sp>
      <p:sp>
        <p:nvSpPr>
          <p:cNvPr id="71" name="Text Box 49"/>
          <p:cNvSpPr txBox="1"/>
          <p:nvPr/>
        </p:nvSpPr>
        <p:spPr>
          <a:xfrm>
            <a:off x="3803480" y="2522334"/>
            <a:ext cx="2286000"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dirty="0">
                <a:solidFill>
                  <a:schemeClr val="tx1"/>
                </a:solidFill>
                <a:effectLst/>
                <a:ea typeface="PMingLiU"/>
                <a:cs typeface="Arial" panose="020B0604020202020204" pitchFamily="34" charset="0"/>
              </a:rPr>
              <a:t>ENTER JOB POSITION HERE</a:t>
            </a:r>
            <a:endParaRPr lang="en-US" sz="1100" dirty="0">
              <a:solidFill>
                <a:schemeClr val="tx1"/>
              </a:solidFill>
              <a:effectLst/>
              <a:ea typeface="PMingLiU"/>
              <a:cs typeface="Arial" panose="020B0604020202020204" pitchFamily="34" charset="0"/>
            </a:endParaRPr>
          </a:p>
        </p:txBody>
      </p:sp>
      <p:sp>
        <p:nvSpPr>
          <p:cNvPr id="72" name="Text Box 50"/>
          <p:cNvSpPr txBox="1"/>
          <p:nvPr/>
        </p:nvSpPr>
        <p:spPr>
          <a:xfrm>
            <a:off x="3803480" y="2763634"/>
            <a:ext cx="3269989"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dirty="0">
                <a:solidFill>
                  <a:schemeClr val="tx1"/>
                </a:solidFill>
                <a:effectLst/>
                <a:latin typeface="+mj-lt"/>
                <a:ea typeface="PMingLiU"/>
                <a:cs typeface="Arial" panose="020B0604020202020204" pitchFamily="34" charset="0"/>
              </a:rPr>
              <a:t>Company / Location </a:t>
            </a:r>
            <a:endParaRPr lang="en-US" sz="1100" dirty="0">
              <a:solidFill>
                <a:schemeClr val="tx1"/>
              </a:solidFill>
              <a:effectLst/>
              <a:latin typeface="+mj-lt"/>
              <a:ea typeface="PMingLiU"/>
              <a:cs typeface="Arial" panose="020B0604020202020204" pitchFamily="34" charset="0"/>
            </a:endParaRPr>
          </a:p>
        </p:txBody>
      </p:sp>
      <p:sp>
        <p:nvSpPr>
          <p:cNvPr id="73" name="Text Box 41"/>
          <p:cNvSpPr txBox="1"/>
          <p:nvPr/>
        </p:nvSpPr>
        <p:spPr>
          <a:xfrm>
            <a:off x="3803480" y="2960484"/>
            <a:ext cx="3422639" cy="10656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latin typeface="+mj-lt"/>
                <a:ea typeface="PMingLiU"/>
                <a:cs typeface="Arial" panose="020B0604020202020204" pitchFamily="34" charset="0"/>
              </a:rPr>
              <a:t>Managed lorem ipsum dolor sit </a:t>
            </a:r>
            <a:r>
              <a:rPr lang="en-US" sz="1100" dirty="0" err="1">
                <a:solidFill>
                  <a:schemeClr val="tx1"/>
                </a:solidFill>
                <a:effectLst/>
                <a:latin typeface="+mj-lt"/>
                <a:ea typeface="PMingLiU"/>
                <a:cs typeface="Arial" panose="020B0604020202020204" pitchFamily="34" charset="0"/>
              </a:rPr>
              <a:t>amet</a:t>
            </a:r>
            <a:r>
              <a:rPr lang="en-US" sz="1100" dirty="0">
                <a:solidFill>
                  <a:schemeClr val="tx1"/>
                </a:solidFill>
                <a:effectLst/>
                <a:latin typeface="+mj-lt"/>
                <a:ea typeface="PMingLiU"/>
                <a:cs typeface="Arial" panose="020B0604020202020204" pitchFamily="34" charset="0"/>
              </a:rPr>
              <a:t> dolor ipsum lorem. </a:t>
            </a:r>
            <a:r>
              <a:rPr lang="pt-BR" sz="1100" kern="1200" dirty="0">
                <a:solidFill>
                  <a:schemeClr val="tx1"/>
                </a:solidFill>
                <a:effectLst/>
                <a:latin typeface="+mj-lt"/>
                <a:ea typeface="PMingLiU"/>
                <a:cs typeface="Arial" panose="020B0604020202020204" pitchFamily="34" charset="0"/>
              </a:rPr>
              <a:t>Class aptent taciti sociosqu ad litora torquent per conubia </a:t>
            </a:r>
            <a:r>
              <a:rPr lang="pt-BR" sz="1100" kern="1200" dirty="0" smtClean="0">
                <a:solidFill>
                  <a:schemeClr val="tx1"/>
                </a:solidFill>
                <a:effectLst/>
                <a:latin typeface="+mj-lt"/>
                <a:ea typeface="PMingLiU"/>
                <a:cs typeface="Arial" panose="020B0604020202020204" pitchFamily="34" charset="0"/>
              </a:rPr>
              <a:t>nostra </a:t>
            </a:r>
            <a:r>
              <a:rPr lang="pt-BR" sz="1100" dirty="0">
                <a:solidFill>
                  <a:schemeClr val="tx1"/>
                </a:solidFill>
                <a:latin typeface="+mj-lt"/>
                <a:ea typeface="PMingLiU"/>
                <a:cs typeface="Arial" panose="020B0604020202020204" pitchFamily="34" charset="0"/>
              </a:rPr>
              <a:t>lorem ipsum dolor</a:t>
            </a:r>
            <a:r>
              <a:rPr lang="pt-BR" sz="1100" kern="1200" dirty="0" smtClean="0">
                <a:solidFill>
                  <a:schemeClr val="tx1"/>
                </a:solidFill>
                <a:effectLst/>
                <a:latin typeface="+mj-lt"/>
                <a:ea typeface="PMingLiU"/>
                <a:cs typeface="Arial" panose="020B0604020202020204" pitchFamily="34" charset="0"/>
              </a:rPr>
              <a:t>.</a:t>
            </a:r>
            <a:endParaRPr lang="en-US" sz="1100" dirty="0">
              <a:solidFill>
                <a:schemeClr val="tx1"/>
              </a:solidFill>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latin typeface="+mj-lt"/>
                <a:ea typeface="PMingLiU"/>
                <a:cs typeface="Arial" panose="020B0604020202020204" pitchFamily="34" charset="0"/>
              </a:rPr>
              <a:t>Worked in variety lorem ipsum dolor ipsum</a:t>
            </a: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latin typeface="+mj-lt"/>
                <a:ea typeface="PMingLiU"/>
                <a:cs typeface="Arial" panose="020B0604020202020204" pitchFamily="34" charset="0"/>
              </a:rPr>
              <a:t>Responsible for lorem ipsum dolor sit </a:t>
            </a:r>
            <a:r>
              <a:rPr lang="en-US" sz="1100" dirty="0" err="1">
                <a:solidFill>
                  <a:schemeClr val="tx1"/>
                </a:solidFill>
                <a:effectLst/>
                <a:latin typeface="+mj-lt"/>
                <a:ea typeface="PMingLiU"/>
                <a:cs typeface="Arial" panose="020B0604020202020204" pitchFamily="34" charset="0"/>
              </a:rPr>
              <a:t>amet</a:t>
            </a:r>
            <a:r>
              <a:rPr lang="en-US" sz="1100" dirty="0">
                <a:solidFill>
                  <a:schemeClr val="tx1"/>
                </a:solidFill>
                <a:effectLst/>
                <a:latin typeface="+mj-lt"/>
                <a:ea typeface="PMingLiU"/>
                <a:cs typeface="Arial" panose="020B0604020202020204" pitchFamily="34" charset="0"/>
              </a:rPr>
              <a:t> </a:t>
            </a:r>
            <a:r>
              <a:rPr lang="en-US" sz="1100" dirty="0" smtClean="0">
                <a:solidFill>
                  <a:schemeClr val="tx1"/>
                </a:solidFill>
                <a:effectLst/>
                <a:latin typeface="+mj-lt"/>
                <a:ea typeface="PMingLiU"/>
                <a:cs typeface="Arial" panose="020B0604020202020204" pitchFamily="34" charset="0"/>
              </a:rPr>
              <a:t>lorem.</a:t>
            </a:r>
            <a:endParaRPr lang="en-US" sz="1100" dirty="0">
              <a:solidFill>
                <a:schemeClr val="tx1"/>
              </a:solidFill>
              <a:effectLst/>
              <a:latin typeface="+mj-lt"/>
              <a:ea typeface="PMingLiU"/>
              <a:cs typeface="Arial" panose="020B0604020202020204" pitchFamily="34" charset="0"/>
            </a:endParaRPr>
          </a:p>
        </p:txBody>
      </p:sp>
      <p:sp>
        <p:nvSpPr>
          <p:cNvPr id="75" name="Text Box 45"/>
          <p:cNvSpPr txBox="1"/>
          <p:nvPr/>
        </p:nvSpPr>
        <p:spPr>
          <a:xfrm>
            <a:off x="5739584" y="4178992"/>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a:solidFill>
                  <a:schemeClr val="tx1"/>
                </a:solidFill>
                <a:effectLst/>
                <a:ea typeface="PMingLiU"/>
                <a:cs typeface="Arial" panose="020B0604020202020204" pitchFamily="34" charset="0"/>
              </a:rPr>
              <a:t>2009-2014</a:t>
            </a:r>
            <a:endParaRPr lang="en-US" sz="1100">
              <a:solidFill>
                <a:schemeClr val="tx1"/>
              </a:solidFill>
              <a:effectLst/>
              <a:ea typeface="PMingLiU"/>
              <a:cs typeface="Arial" panose="020B0604020202020204" pitchFamily="34" charset="0"/>
            </a:endParaRPr>
          </a:p>
        </p:txBody>
      </p:sp>
      <p:sp>
        <p:nvSpPr>
          <p:cNvPr id="76" name="Text Box 53"/>
          <p:cNvSpPr txBox="1"/>
          <p:nvPr/>
        </p:nvSpPr>
        <p:spPr>
          <a:xfrm>
            <a:off x="3803480" y="4172642"/>
            <a:ext cx="2286000"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dirty="0">
                <a:solidFill>
                  <a:schemeClr val="tx1"/>
                </a:solidFill>
                <a:effectLst/>
                <a:ea typeface="PMingLiU"/>
                <a:cs typeface="Arial" panose="020B0604020202020204" pitchFamily="34" charset="0"/>
              </a:rPr>
              <a:t>ENTER JOB POSITION HERE</a:t>
            </a:r>
            <a:endParaRPr lang="en-US" sz="1100" dirty="0">
              <a:solidFill>
                <a:schemeClr val="tx1"/>
              </a:solidFill>
              <a:effectLst/>
              <a:ea typeface="PMingLiU"/>
              <a:cs typeface="Arial" panose="020B0604020202020204" pitchFamily="34" charset="0"/>
            </a:endParaRPr>
          </a:p>
        </p:txBody>
      </p:sp>
      <p:sp>
        <p:nvSpPr>
          <p:cNvPr id="77" name="Text Box 54"/>
          <p:cNvSpPr txBox="1"/>
          <p:nvPr/>
        </p:nvSpPr>
        <p:spPr>
          <a:xfrm>
            <a:off x="3803480" y="4413942"/>
            <a:ext cx="3284176"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solidFill>
                  <a:schemeClr val="tx1"/>
                </a:solidFill>
                <a:effectLst/>
                <a:latin typeface="+mj-lt"/>
                <a:ea typeface="PMingLiU"/>
                <a:cs typeface="Arial" panose="020B0604020202020204" pitchFamily="34" charset="0"/>
              </a:rPr>
              <a:t>Company / Location </a:t>
            </a:r>
            <a:endParaRPr lang="en-US" sz="1100">
              <a:solidFill>
                <a:schemeClr val="tx1"/>
              </a:solidFill>
              <a:effectLst/>
              <a:latin typeface="+mj-lt"/>
              <a:ea typeface="PMingLiU"/>
              <a:cs typeface="Arial" panose="020B0604020202020204" pitchFamily="34" charset="0"/>
            </a:endParaRPr>
          </a:p>
        </p:txBody>
      </p:sp>
      <p:sp>
        <p:nvSpPr>
          <p:cNvPr id="78" name="Text Box 55"/>
          <p:cNvSpPr txBox="1"/>
          <p:nvPr/>
        </p:nvSpPr>
        <p:spPr>
          <a:xfrm>
            <a:off x="3803480" y="4610792"/>
            <a:ext cx="3422639" cy="10656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latin typeface="+mj-lt"/>
                <a:ea typeface="PMingLiU"/>
                <a:cs typeface="Arial" panose="020B0604020202020204" pitchFamily="34" charset="0"/>
              </a:rPr>
              <a:t>Managed lorem ipsum dolor sit </a:t>
            </a:r>
            <a:r>
              <a:rPr lang="en-US" sz="1100" dirty="0" err="1">
                <a:solidFill>
                  <a:schemeClr val="tx1"/>
                </a:solidFill>
                <a:effectLst/>
                <a:latin typeface="+mj-lt"/>
                <a:ea typeface="PMingLiU"/>
                <a:cs typeface="Arial" panose="020B0604020202020204" pitchFamily="34" charset="0"/>
              </a:rPr>
              <a:t>amet</a:t>
            </a:r>
            <a:r>
              <a:rPr lang="en-US" sz="1100" dirty="0">
                <a:solidFill>
                  <a:schemeClr val="tx1"/>
                </a:solidFill>
                <a:effectLst/>
                <a:latin typeface="+mj-lt"/>
                <a:ea typeface="PMingLiU"/>
                <a:cs typeface="Arial" panose="020B0604020202020204" pitchFamily="34" charset="0"/>
              </a:rPr>
              <a:t> dolor ipsum lorem. </a:t>
            </a:r>
            <a:r>
              <a:rPr lang="pt-BR" sz="1100" kern="1200" dirty="0">
                <a:solidFill>
                  <a:schemeClr val="tx1"/>
                </a:solidFill>
                <a:effectLst/>
                <a:latin typeface="+mj-lt"/>
                <a:ea typeface="PMingLiU"/>
                <a:cs typeface="Arial" panose="020B0604020202020204" pitchFamily="34" charset="0"/>
              </a:rPr>
              <a:t>Class aptent taciti sociosqu ad litora torquent per conubia </a:t>
            </a:r>
            <a:r>
              <a:rPr lang="pt-BR" sz="1100" kern="1200" dirty="0" smtClean="0">
                <a:solidFill>
                  <a:schemeClr val="tx1"/>
                </a:solidFill>
                <a:effectLst/>
                <a:latin typeface="+mj-lt"/>
                <a:ea typeface="PMingLiU"/>
                <a:cs typeface="Arial" panose="020B0604020202020204" pitchFamily="34" charset="0"/>
              </a:rPr>
              <a:t>nostra lorem ipsum dolor.</a:t>
            </a:r>
            <a:endParaRPr lang="en-US" sz="1100" dirty="0">
              <a:solidFill>
                <a:schemeClr val="tx1"/>
              </a:solidFill>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latin typeface="+mj-lt"/>
                <a:ea typeface="PMingLiU"/>
                <a:cs typeface="Arial" panose="020B0604020202020204" pitchFamily="34" charset="0"/>
              </a:rPr>
              <a:t>Worked in variety lorem ipsum dolor ipsum</a:t>
            </a: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latin typeface="+mj-lt"/>
                <a:ea typeface="PMingLiU"/>
                <a:cs typeface="Arial" panose="020B0604020202020204" pitchFamily="34" charset="0"/>
              </a:rPr>
              <a:t>Responsible for lorem ipsum dolor sit </a:t>
            </a:r>
            <a:r>
              <a:rPr lang="en-US" sz="1100" dirty="0" err="1">
                <a:solidFill>
                  <a:schemeClr val="tx1"/>
                </a:solidFill>
                <a:effectLst/>
                <a:latin typeface="+mj-lt"/>
                <a:ea typeface="PMingLiU"/>
                <a:cs typeface="Arial" panose="020B0604020202020204" pitchFamily="34" charset="0"/>
              </a:rPr>
              <a:t>amet</a:t>
            </a:r>
            <a:r>
              <a:rPr lang="en-US" sz="1100" dirty="0">
                <a:solidFill>
                  <a:schemeClr val="tx1"/>
                </a:solidFill>
                <a:effectLst/>
                <a:latin typeface="+mj-lt"/>
                <a:ea typeface="PMingLiU"/>
                <a:cs typeface="Arial" panose="020B0604020202020204" pitchFamily="34" charset="0"/>
              </a:rPr>
              <a:t> </a:t>
            </a:r>
            <a:r>
              <a:rPr lang="en-US" sz="1100" dirty="0" smtClean="0">
                <a:solidFill>
                  <a:schemeClr val="tx1"/>
                </a:solidFill>
                <a:effectLst/>
                <a:latin typeface="+mj-lt"/>
                <a:ea typeface="PMingLiU"/>
                <a:cs typeface="Arial" panose="020B0604020202020204" pitchFamily="34" charset="0"/>
              </a:rPr>
              <a:t>lorem.</a:t>
            </a:r>
            <a:endParaRPr lang="en-US" sz="1100" dirty="0">
              <a:solidFill>
                <a:schemeClr val="tx1"/>
              </a:solidFill>
              <a:effectLst/>
              <a:latin typeface="+mj-lt"/>
              <a:ea typeface="PMingLiU"/>
              <a:cs typeface="Arial" panose="020B0604020202020204" pitchFamily="34" charset="0"/>
            </a:endParaRPr>
          </a:p>
        </p:txBody>
      </p:sp>
      <p:sp>
        <p:nvSpPr>
          <p:cNvPr id="84" name="TextBox 20"/>
          <p:cNvSpPr txBox="1"/>
          <p:nvPr/>
        </p:nvSpPr>
        <p:spPr>
          <a:xfrm>
            <a:off x="4696336" y="6022558"/>
            <a:ext cx="1778977" cy="256480"/>
          </a:xfrm>
          <a:prstGeom prst="rect">
            <a:avLst/>
          </a:prstGeom>
        </p:spPr>
        <p:txBody>
          <a:bodyPr lIns="0" tIns="0" rIns="0" bIns="0" rtlCol="0" anchor="t">
            <a:spAutoFit/>
          </a:bodyPr>
          <a:lstStyle/>
          <a:p>
            <a:pPr marL="0" lvl="0" indent="0" algn="ctr">
              <a:lnSpc>
                <a:spcPts val="1966"/>
              </a:lnSpc>
              <a:spcBef>
                <a:spcPct val="0"/>
              </a:spcBef>
            </a:pPr>
            <a:r>
              <a:rPr lang="en-US" sz="1400" u="none" spc="35" dirty="0" smtClean="0">
                <a:latin typeface="Times New Roman" panose="02020603050405020304" pitchFamily="18" charset="0"/>
                <a:cs typeface="Times New Roman" panose="02020603050405020304" pitchFamily="18" charset="0"/>
              </a:rPr>
              <a:t>EDUCATION</a:t>
            </a:r>
            <a:endParaRPr lang="en-US" sz="1400" u="none" spc="35" dirty="0">
              <a:latin typeface="Times New Roman" panose="02020603050405020304" pitchFamily="18" charset="0"/>
              <a:cs typeface="Times New Roman" panose="02020603050405020304" pitchFamily="18" charset="0"/>
            </a:endParaRPr>
          </a:p>
        </p:txBody>
      </p:sp>
      <p:sp>
        <p:nvSpPr>
          <p:cNvPr id="87" name="TextBox 28"/>
          <p:cNvSpPr txBox="1"/>
          <p:nvPr/>
        </p:nvSpPr>
        <p:spPr>
          <a:xfrm>
            <a:off x="6793892" y="6520838"/>
            <a:ext cx="432227" cy="128240"/>
          </a:xfrm>
          <a:prstGeom prst="rect">
            <a:avLst/>
          </a:prstGeom>
        </p:spPr>
        <p:txBody>
          <a:bodyPr lIns="0" tIns="0" rIns="0" bIns="0" rtlCol="0" anchor="t">
            <a:spAutoFit/>
          </a:bodyPr>
          <a:lstStyle/>
          <a:p>
            <a:pPr algn="r">
              <a:lnSpc>
                <a:spcPts val="1034"/>
              </a:lnSpc>
            </a:pPr>
            <a:r>
              <a:rPr lang="en-US" sz="1100" b="1" dirty="0"/>
              <a:t>2014</a:t>
            </a:r>
          </a:p>
        </p:txBody>
      </p:sp>
      <p:sp>
        <p:nvSpPr>
          <p:cNvPr id="88" name="TextBox 29"/>
          <p:cNvSpPr txBox="1"/>
          <p:nvPr/>
        </p:nvSpPr>
        <p:spPr>
          <a:xfrm>
            <a:off x="6793847" y="7140882"/>
            <a:ext cx="432272" cy="128240"/>
          </a:xfrm>
          <a:prstGeom prst="rect">
            <a:avLst/>
          </a:prstGeom>
        </p:spPr>
        <p:txBody>
          <a:bodyPr lIns="0" tIns="0" rIns="0" bIns="0" rtlCol="0" anchor="t">
            <a:spAutoFit/>
          </a:bodyPr>
          <a:lstStyle/>
          <a:p>
            <a:pPr algn="r">
              <a:lnSpc>
                <a:spcPts val="1034"/>
              </a:lnSpc>
            </a:pPr>
            <a:r>
              <a:rPr lang="en-US" sz="1100" b="1"/>
              <a:t>2018</a:t>
            </a:r>
          </a:p>
        </p:txBody>
      </p:sp>
      <p:sp>
        <p:nvSpPr>
          <p:cNvPr id="89" name="TextBox 30"/>
          <p:cNvSpPr txBox="1"/>
          <p:nvPr/>
        </p:nvSpPr>
        <p:spPr>
          <a:xfrm>
            <a:off x="3803480" y="6520838"/>
            <a:ext cx="2228563" cy="128240"/>
          </a:xfrm>
          <a:prstGeom prst="rect">
            <a:avLst/>
          </a:prstGeom>
        </p:spPr>
        <p:txBody>
          <a:bodyPr lIns="0" tIns="0" rIns="0" bIns="0" rtlCol="0" anchor="t">
            <a:spAutoFit/>
          </a:bodyPr>
          <a:lstStyle/>
          <a:p>
            <a:pPr>
              <a:lnSpc>
                <a:spcPts val="1034"/>
              </a:lnSpc>
            </a:pPr>
            <a:r>
              <a:rPr lang="en-US" sz="1100" b="1" dirty="0"/>
              <a:t>BACHELOR OF ARCHITECTURE</a:t>
            </a:r>
          </a:p>
        </p:txBody>
      </p:sp>
      <p:sp>
        <p:nvSpPr>
          <p:cNvPr id="90" name="TextBox 31"/>
          <p:cNvSpPr txBox="1"/>
          <p:nvPr/>
        </p:nvSpPr>
        <p:spPr>
          <a:xfrm>
            <a:off x="3803480" y="7142363"/>
            <a:ext cx="2073492" cy="128240"/>
          </a:xfrm>
          <a:prstGeom prst="rect">
            <a:avLst/>
          </a:prstGeom>
        </p:spPr>
        <p:txBody>
          <a:bodyPr lIns="0" tIns="0" rIns="0" bIns="0" rtlCol="0" anchor="t">
            <a:spAutoFit/>
          </a:bodyPr>
          <a:lstStyle/>
          <a:p>
            <a:pPr>
              <a:lnSpc>
                <a:spcPts val="1034"/>
              </a:lnSpc>
            </a:pPr>
            <a:r>
              <a:rPr lang="en-US" sz="1100" b="1" dirty="0"/>
              <a:t>MASTERS OF ARCHITECTURE</a:t>
            </a:r>
          </a:p>
        </p:txBody>
      </p:sp>
      <p:sp>
        <p:nvSpPr>
          <p:cNvPr id="91" name="TextBox 32"/>
          <p:cNvSpPr txBox="1"/>
          <p:nvPr/>
        </p:nvSpPr>
        <p:spPr>
          <a:xfrm>
            <a:off x="3803480" y="6716397"/>
            <a:ext cx="2891831" cy="171907"/>
          </a:xfrm>
          <a:prstGeom prst="rect">
            <a:avLst/>
          </a:prstGeom>
        </p:spPr>
        <p:txBody>
          <a:bodyPr lIns="0" tIns="0" rIns="0" bIns="0" rtlCol="0" anchor="t">
            <a:spAutoFit/>
          </a:bodyPr>
          <a:lstStyle/>
          <a:p>
            <a:pPr algn="l">
              <a:lnSpc>
                <a:spcPts val="1448"/>
              </a:lnSpc>
            </a:pPr>
            <a:r>
              <a:rPr lang="en-US" sz="1100" dirty="0" err="1">
                <a:latin typeface="+mj-lt"/>
              </a:rPr>
              <a:t>Marcelioneli</a:t>
            </a:r>
            <a:r>
              <a:rPr lang="en-US" sz="1100" dirty="0">
                <a:latin typeface="+mj-lt"/>
              </a:rPr>
              <a:t> Art Academy</a:t>
            </a:r>
          </a:p>
        </p:txBody>
      </p:sp>
      <p:sp>
        <p:nvSpPr>
          <p:cNvPr id="92" name="TextBox 33"/>
          <p:cNvSpPr txBox="1"/>
          <p:nvPr/>
        </p:nvSpPr>
        <p:spPr>
          <a:xfrm>
            <a:off x="3803480" y="7324076"/>
            <a:ext cx="2891831" cy="186339"/>
          </a:xfrm>
          <a:prstGeom prst="rect">
            <a:avLst/>
          </a:prstGeom>
        </p:spPr>
        <p:txBody>
          <a:bodyPr lIns="0" tIns="0" rIns="0" bIns="0" rtlCol="0" anchor="t">
            <a:spAutoFit/>
          </a:bodyPr>
          <a:lstStyle/>
          <a:p>
            <a:pPr algn="l">
              <a:lnSpc>
                <a:spcPts val="1448"/>
              </a:lnSpc>
            </a:pPr>
            <a:r>
              <a:rPr lang="en-US" sz="1100">
                <a:latin typeface="+mj-lt"/>
              </a:rPr>
              <a:t>Sami Institute of the Arts</a:t>
            </a:r>
          </a:p>
        </p:txBody>
      </p:sp>
      <p:sp>
        <p:nvSpPr>
          <p:cNvPr id="93" name="TextBox 18"/>
          <p:cNvSpPr txBox="1"/>
          <p:nvPr/>
        </p:nvSpPr>
        <p:spPr>
          <a:xfrm>
            <a:off x="623783" y="5266129"/>
            <a:ext cx="2363916" cy="1015663"/>
          </a:xfrm>
          <a:prstGeom prst="rect">
            <a:avLst/>
          </a:prstGeom>
        </p:spPr>
        <p:txBody>
          <a:bodyPr wrap="square" lIns="0" tIns="0" rIns="0" bIns="0" rtlCol="0" anchor="t">
            <a:spAutoFit/>
          </a:bodyPr>
          <a:lstStyle/>
          <a:p>
            <a:r>
              <a:rPr lang="en-US" sz="1100" dirty="0" err="1" smtClean="0">
                <a:latin typeface="+mj-lt"/>
              </a:rPr>
              <a:t>Morbi</a:t>
            </a:r>
            <a:r>
              <a:rPr lang="en-US" sz="1100" dirty="0" smtClean="0">
                <a:latin typeface="+mj-lt"/>
              </a:rPr>
              <a:t> </a:t>
            </a:r>
            <a:r>
              <a:rPr lang="en-US" sz="1100" dirty="0" err="1">
                <a:latin typeface="+mj-lt"/>
              </a:rPr>
              <a:t>accumsan</a:t>
            </a:r>
            <a:r>
              <a:rPr lang="en-US" sz="1100" dirty="0">
                <a:latin typeface="+mj-lt"/>
              </a:rPr>
              <a:t> ipsum </a:t>
            </a:r>
            <a:r>
              <a:rPr lang="en-US" sz="1100" dirty="0" err="1">
                <a:latin typeface="+mj-lt"/>
              </a:rPr>
              <a:t>velit</a:t>
            </a:r>
            <a:r>
              <a:rPr lang="en-US" sz="1100" dirty="0">
                <a:latin typeface="+mj-lt"/>
              </a:rPr>
              <a:t>. </a:t>
            </a:r>
            <a:r>
              <a:rPr lang="pt-BR" sz="1100" dirty="0">
                <a:latin typeface="+mj-lt"/>
              </a:rPr>
              <a:t>Nam nec tellus a odio tincidunt auctor a ornare odio. Sed non  mauris vitae erat consequat auctor eu in elit. Class aptent taciti sociosqu ad litora torquent per conubia nostra.</a:t>
            </a:r>
            <a:endParaRPr lang="en-US" sz="1100" dirty="0">
              <a:latin typeface="+mj-lt"/>
            </a:endParaRPr>
          </a:p>
        </p:txBody>
      </p:sp>
      <p:sp>
        <p:nvSpPr>
          <p:cNvPr id="94" name="TextBox 10"/>
          <p:cNvSpPr txBox="1"/>
          <p:nvPr/>
        </p:nvSpPr>
        <p:spPr>
          <a:xfrm>
            <a:off x="623783" y="8942402"/>
            <a:ext cx="1932305" cy="695325"/>
          </a:xfrm>
          <a:prstGeom prst="rect">
            <a:avLst/>
          </a:prstGeom>
          <a:noFill/>
        </p:spPr>
        <p:txBody>
          <a:bodyPr wrap="square" lIns="0" rtlCol="0">
            <a:noAutofit/>
          </a:bodyPr>
          <a:lstStyle/>
          <a:p>
            <a:pPr marL="0" marR="0">
              <a:lnSpc>
                <a:spcPct val="114000"/>
              </a:lnSpc>
              <a:spcBef>
                <a:spcPts val="0"/>
              </a:spcBef>
              <a:spcAft>
                <a:spcPts val="0"/>
              </a:spcAft>
            </a:pPr>
            <a:r>
              <a:rPr lang="de-DE" sz="1000" kern="1200" dirty="0" smtClean="0">
                <a:effectLst/>
                <a:latin typeface="+mj-lt"/>
                <a:ea typeface="PMingLiU"/>
                <a:cs typeface="Arial" panose="020B0604020202020204" pitchFamily="34" charset="0"/>
              </a:rPr>
              <a:t>212-123-1234</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de-DE" sz="1000" kern="1200" dirty="0">
                <a:effectLst/>
                <a:latin typeface="+mj-lt"/>
                <a:ea typeface="PMingLiU"/>
                <a:cs typeface="Arial" panose="020B0604020202020204" pitchFamily="34" charset="0"/>
              </a:rPr>
              <a:t>youremail@mail.com</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de-DE" sz="1000" kern="1200" dirty="0" smtClean="0">
                <a:effectLst/>
                <a:latin typeface="+mj-lt"/>
                <a:ea typeface="PMingLiU"/>
                <a:cs typeface="Arial" panose="020B0604020202020204" pitchFamily="34" charset="0"/>
              </a:rPr>
              <a:t>LinkedIn.com/username</a:t>
            </a:r>
            <a:endParaRPr lang="en-US" sz="1100" dirty="0">
              <a:effectLst/>
              <a:latin typeface="+mj-lt"/>
              <a:ea typeface="PMingLiU"/>
              <a:cs typeface="Arial" panose="020B0604020202020204" pitchFamily="34" charset="0"/>
            </a:endParaRPr>
          </a:p>
        </p:txBody>
      </p:sp>
      <p:sp>
        <p:nvSpPr>
          <p:cNvPr id="98" name="Rectangle 97"/>
          <p:cNvSpPr/>
          <p:nvPr/>
        </p:nvSpPr>
        <p:spPr>
          <a:xfrm>
            <a:off x="3803480" y="7868882"/>
            <a:ext cx="3564689"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3803480" y="5961634"/>
            <a:ext cx="3564689"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3800112" y="2042831"/>
            <a:ext cx="3564689"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32564" y="4806950"/>
            <a:ext cx="2346355"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32564" y="6440997"/>
            <a:ext cx="2346355"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627489" y="8511976"/>
            <a:ext cx="2346355"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
          <p:cNvSpPr>
            <a:spLocks noGrp="1"/>
          </p:cNvSpPr>
          <p:nvPr>
            <p:ph type="pic" sz="quarter" idx="10"/>
          </p:nvPr>
        </p:nvSpPr>
        <p:spPr/>
      </p:sp>
      <p:sp>
        <p:nvSpPr>
          <p:cNvPr id="15" name="TextBox 15"/>
          <p:cNvSpPr txBox="1"/>
          <p:nvPr/>
        </p:nvSpPr>
        <p:spPr>
          <a:xfrm>
            <a:off x="815000" y="4914464"/>
            <a:ext cx="1981482" cy="182038"/>
          </a:xfrm>
          <a:prstGeom prst="rect">
            <a:avLst/>
          </a:prstGeom>
        </p:spPr>
        <p:txBody>
          <a:bodyPr lIns="0" tIns="0" rIns="0" bIns="0" rtlCol="0" anchor="t">
            <a:spAutoFit/>
          </a:bodyPr>
          <a:lstStyle/>
          <a:p>
            <a:pPr algn="ctr">
              <a:lnSpc>
                <a:spcPts val="1411"/>
              </a:lnSpc>
            </a:pPr>
            <a:r>
              <a:rPr lang="en-US" sz="1400" dirty="0" smtClean="0">
                <a:latin typeface="Times New Roman" panose="02020603050405020304" pitchFamily="18" charset="0"/>
                <a:cs typeface="Times New Roman" panose="02020603050405020304" pitchFamily="18" charset="0"/>
              </a:rPr>
              <a:t>PROFILE</a:t>
            </a:r>
            <a:endParaRPr lang="en-US" sz="1400" dirty="0">
              <a:latin typeface="Times New Roman" panose="02020603050405020304" pitchFamily="18" charset="0"/>
              <a:cs typeface="Times New Roman" panose="02020603050405020304" pitchFamily="18" charset="0"/>
            </a:endParaRPr>
          </a:p>
        </p:txBody>
      </p:sp>
      <p:sp>
        <p:nvSpPr>
          <p:cNvPr id="17" name="TextBox 17"/>
          <p:cNvSpPr txBox="1"/>
          <p:nvPr/>
        </p:nvSpPr>
        <p:spPr>
          <a:xfrm>
            <a:off x="740997" y="8604751"/>
            <a:ext cx="2119339" cy="182038"/>
          </a:xfrm>
          <a:prstGeom prst="rect">
            <a:avLst/>
          </a:prstGeom>
        </p:spPr>
        <p:txBody>
          <a:bodyPr lIns="0" tIns="0" rIns="0" bIns="0" rtlCol="0" anchor="t">
            <a:spAutoFit/>
          </a:bodyPr>
          <a:lstStyle/>
          <a:p>
            <a:pPr algn="ctr">
              <a:lnSpc>
                <a:spcPts val="1411"/>
              </a:lnSpc>
            </a:pPr>
            <a:r>
              <a:rPr lang="en-US" sz="1400" dirty="0" smtClean="0">
                <a:latin typeface="Times New Roman" panose="02020603050405020304" pitchFamily="18" charset="0"/>
                <a:cs typeface="Times New Roman" panose="02020603050405020304" pitchFamily="18" charset="0"/>
              </a:rPr>
              <a:t>CONTACT</a:t>
            </a:r>
            <a:endParaRPr lang="en-US" sz="1400" dirty="0">
              <a:latin typeface="Times New Roman" panose="02020603050405020304" pitchFamily="18" charset="0"/>
              <a:cs typeface="Times New Roman" panose="02020603050405020304" pitchFamily="18" charset="0"/>
            </a:endParaRPr>
          </a:p>
        </p:txBody>
      </p:sp>
      <p:sp>
        <p:nvSpPr>
          <p:cNvPr id="52" name="TextBox 52"/>
          <p:cNvSpPr txBox="1"/>
          <p:nvPr/>
        </p:nvSpPr>
        <p:spPr>
          <a:xfrm>
            <a:off x="746072" y="6532884"/>
            <a:ext cx="2119339" cy="182038"/>
          </a:xfrm>
          <a:prstGeom prst="rect">
            <a:avLst/>
          </a:prstGeom>
        </p:spPr>
        <p:txBody>
          <a:bodyPr lIns="0" tIns="0" rIns="0" bIns="0" rtlCol="0" anchor="t">
            <a:spAutoFit/>
          </a:bodyPr>
          <a:lstStyle/>
          <a:p>
            <a:pPr algn="ctr">
              <a:lnSpc>
                <a:spcPts val="1411"/>
              </a:lnSpc>
            </a:pPr>
            <a:r>
              <a:rPr lang="en-US" sz="1400" dirty="0">
                <a:latin typeface="Times New Roman" panose="02020603050405020304" pitchFamily="18" charset="0"/>
                <a:cs typeface="Times New Roman" panose="02020603050405020304" pitchFamily="18" charset="0"/>
              </a:rPr>
              <a:t>SKILLS</a:t>
            </a:r>
          </a:p>
        </p:txBody>
      </p:sp>
    </p:spTree>
    <p:extLst>
      <p:ext uri="{BB962C8B-B14F-4D97-AF65-F5344CB8AC3E}">
        <p14:creationId xmlns:p14="http://schemas.microsoft.com/office/powerpoint/2010/main" val="355672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1106268788"/>
      </p:ext>
    </p:extLst>
  </p:cSld>
  <p:clrMapOvr>
    <a:masterClrMapping/>
  </p:clrMapOvr>
</p:sld>
</file>

<file path=ppt/theme/theme1.xml><?xml version="1.0" encoding="utf-8"?>
<a:theme xmlns:a="http://schemas.openxmlformats.org/drawingml/2006/main" name="Office Theme">
  <a:themeElements>
    <a:clrScheme name="Custom 10">
      <a:dk1>
        <a:srgbClr val="656565"/>
      </a:dk1>
      <a:lt1>
        <a:sysClr val="window" lastClr="FFFFFF"/>
      </a:lt1>
      <a:dk2>
        <a:srgbClr val="656565"/>
      </a:dk2>
      <a:lt2>
        <a:srgbClr val="E7E6E6"/>
      </a:lt2>
      <a:accent1>
        <a:srgbClr val="656565"/>
      </a:accent1>
      <a:accent2>
        <a:srgbClr val="F7F1EB"/>
      </a:accent2>
      <a:accent3>
        <a:srgbClr val="A5A5A5"/>
      </a:accent3>
      <a:accent4>
        <a:srgbClr val="A5A5A5"/>
      </a:accent4>
      <a:accent5>
        <a:srgbClr val="F7E6DC"/>
      </a:accent5>
      <a:accent6>
        <a:srgbClr val="FEEDCA"/>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Words>
  <Application>Microsoft Office PowerPoint</Application>
  <PresentationFormat>Custom</PresentationFormat>
  <Paragraphs>52</Paragraphs>
  <Slides>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Arial</vt:lpstr>
      <vt:lpstr>Brittany Signature</vt:lpstr>
      <vt:lpstr>Calibri</vt:lpstr>
      <vt:lpstr>Calibri Light</vt:lpstr>
      <vt:lpstr>Open Sans</vt:lpstr>
      <vt:lpstr>Open Sans Light</vt:lpstr>
      <vt:lpstr>PMingLiU</vt:lpstr>
      <vt:lpstr>Symbol</vt:lpstr>
      <vt:lpstr>Times New Roman</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2022-07-27T10:45:02Z</dcterms:modified>
</cp:coreProperties>
</file>