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6" r:id="rId2"/>
    <p:sldId id="257" r:id="rId3"/>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367" autoAdjust="0"/>
  </p:normalViewPr>
  <p:slideViewPr>
    <p:cSldViewPr snapToGrid="0">
      <p:cViewPr varScale="1">
        <p:scale>
          <a:sx n="82" d="100"/>
          <a:sy n="82" d="100"/>
        </p:scale>
        <p:origin x="3497" y="5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ACEA7F-5AF5-4B9E-BE36-2A41FD2C925D}" type="datetimeFigureOut">
              <a:rPr lang="en-US" smtClean="0"/>
              <a:t>27-Jul-22</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8574A1-2991-4E28-8420-6EF578E34190}" type="slidenum">
              <a:rPr lang="en-US" smtClean="0"/>
              <a:t>‹#›</a:t>
            </a:fld>
            <a:endParaRPr lang="en-US"/>
          </a:p>
        </p:txBody>
      </p:sp>
    </p:spTree>
    <p:extLst>
      <p:ext uri="{BB962C8B-B14F-4D97-AF65-F5344CB8AC3E}">
        <p14:creationId xmlns:p14="http://schemas.microsoft.com/office/powerpoint/2010/main" val="2114590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a:p>
            <a:endParaRPr lang="fi-FI" sz="1200" i="1" dirty="0" smtClean="0">
              <a:solidFill>
                <a:srgbClr val="494A49"/>
              </a:solidFill>
              <a:effectLst/>
              <a:latin typeface="Times New Roman" panose="02020603050405020304" pitchFamily="18" charset="0"/>
              <a:cs typeface="Arial" panose="020B0604020202020204" pitchFamily="34" charset="0"/>
            </a:endParaRPr>
          </a:p>
          <a:p>
            <a:r>
              <a:rPr lang="fi-FI" sz="1200" i="0" dirty="0" smtClean="0">
                <a:solidFill>
                  <a:srgbClr val="494A49"/>
                </a:solidFill>
                <a:effectLst/>
                <a:latin typeface="Times New Roman" panose="02020603050405020304" pitchFamily="18" charset="0"/>
                <a:cs typeface="Arial" panose="020B0604020202020204" pitchFamily="34" charset="0"/>
              </a:rPr>
              <a:t>If you need to add more pages to your resume</a:t>
            </a:r>
            <a:r>
              <a:rPr lang="fi-FI" sz="1200" i="0" baseline="0" dirty="0" smtClean="0">
                <a:solidFill>
                  <a:srgbClr val="494A49"/>
                </a:solidFill>
                <a:effectLst/>
                <a:latin typeface="Times New Roman" panose="02020603050405020304" pitchFamily="18" charset="0"/>
                <a:cs typeface="Arial" panose="020B0604020202020204" pitchFamily="34" charset="0"/>
              </a:rPr>
              <a:t> just duplicate this page (right click the slide in the slide pane and select Duplicate or CTRL+D). Some of the elements can be edited via the Slide Master (view &gt; slide master). Once you are done editing your resume, save it as PDF and send or print.</a:t>
            </a:r>
            <a:endParaRPr lang="en-US" i="0" dirty="0"/>
          </a:p>
        </p:txBody>
      </p:sp>
      <p:sp>
        <p:nvSpPr>
          <p:cNvPr id="4" name="Slide Number Placeholder 3"/>
          <p:cNvSpPr>
            <a:spLocks noGrp="1"/>
          </p:cNvSpPr>
          <p:nvPr>
            <p:ph type="sldNum" sz="quarter" idx="10"/>
          </p:nvPr>
        </p:nvSpPr>
        <p:spPr/>
        <p:txBody>
          <a:bodyPr/>
          <a:lstStyle/>
          <a:p>
            <a:fld id="{698574A1-2991-4E28-8420-6EF578E34190}" type="slidenum">
              <a:rPr lang="en-US" smtClean="0"/>
              <a:t>1</a:t>
            </a:fld>
            <a:endParaRPr lang="en-US"/>
          </a:p>
        </p:txBody>
      </p:sp>
    </p:spTree>
    <p:extLst>
      <p:ext uri="{BB962C8B-B14F-4D97-AF65-F5344CB8AC3E}">
        <p14:creationId xmlns:p14="http://schemas.microsoft.com/office/powerpoint/2010/main" val="3416022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p:txBody>
      </p:sp>
      <p:sp>
        <p:nvSpPr>
          <p:cNvPr id="4" name="Slide Number Placeholder 3"/>
          <p:cNvSpPr>
            <a:spLocks noGrp="1"/>
          </p:cNvSpPr>
          <p:nvPr>
            <p:ph type="sldNum" sz="quarter" idx="10"/>
          </p:nvPr>
        </p:nvSpPr>
        <p:spPr/>
        <p:txBody>
          <a:bodyPr/>
          <a:lstStyle/>
          <a:p>
            <a:fld id="{698574A1-2991-4E28-8420-6EF578E34190}" type="slidenum">
              <a:rPr lang="en-US" smtClean="0"/>
              <a:t>2</a:t>
            </a:fld>
            <a:endParaRPr lang="en-US"/>
          </a:p>
        </p:txBody>
      </p:sp>
    </p:spTree>
    <p:extLst>
      <p:ext uri="{BB962C8B-B14F-4D97-AF65-F5344CB8AC3E}">
        <p14:creationId xmlns:p14="http://schemas.microsoft.com/office/powerpoint/2010/main" val="28723855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220459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B22A312D-0F5C-49FD-9179-976764777622}" type="datetimeFigureOut">
              <a:rPr lang="en-US" smtClean="0"/>
              <a:t>27-Jul-22</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7E232A0-C65D-4319-8931-3D5A07FF1601}" type="slidenum">
              <a:rPr lang="en-US" smtClean="0"/>
              <a:t>‹#›</a:t>
            </a:fld>
            <a:endParaRPr lang="en-US"/>
          </a:p>
        </p:txBody>
      </p:sp>
    </p:spTree>
    <p:extLst>
      <p:ext uri="{BB962C8B-B14F-4D97-AF65-F5344CB8AC3E}">
        <p14:creationId xmlns:p14="http://schemas.microsoft.com/office/powerpoint/2010/main" val="854048764"/>
      </p:ext>
    </p:extLst>
  </p:cSld>
  <p:clrMap bg1="lt1" tx1="dk1" bg2="lt2" tx2="dk2" accent1="accent1" accent2="accent2" accent3="accent3" accent4="accent4" accent5="accent5" accent6="accent6" hlink="hlink" folHlink="folHlink"/>
  <p:sldLayoutIdLst>
    <p:sldLayoutId id="2147483656" r:id="rId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careerreload.com/build-a-resume/"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https://www.careerreload.com/powerpoint-resume-templates/" TargetMode="External"/><Relationship Id="rId4" Type="http://schemas.openxmlformats.org/officeDocument/2006/relationships/hyperlink" Target="https://www.careerreload.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711200" y="1559479"/>
            <a:ext cx="6350000" cy="0"/>
          </a:xfrm>
          <a:prstGeom prst="line">
            <a:avLst/>
          </a:prstGeom>
          <a:ln w="38100" cap="flat">
            <a:solidFill>
              <a:schemeClr val="bg2">
                <a:lumMod val="10000"/>
              </a:schemeClr>
            </a:solidFill>
            <a:prstDash val="solid"/>
            <a:headEnd type="none" w="sm" len="sm"/>
            <a:tailEnd type="none" w="sm" len="sm"/>
          </a:ln>
        </p:spPr>
      </p:sp>
      <p:sp>
        <p:nvSpPr>
          <p:cNvPr id="24" name="TextBox 24"/>
          <p:cNvSpPr txBox="1"/>
          <p:nvPr/>
        </p:nvSpPr>
        <p:spPr>
          <a:xfrm>
            <a:off x="711200" y="546406"/>
            <a:ext cx="3005973" cy="666849"/>
          </a:xfrm>
          <a:prstGeom prst="rect">
            <a:avLst/>
          </a:prstGeom>
        </p:spPr>
        <p:txBody>
          <a:bodyPr lIns="0" tIns="0" rIns="0" bIns="0" rtlCol="0" anchor="t">
            <a:spAutoFit/>
          </a:bodyPr>
          <a:lstStyle/>
          <a:p>
            <a:pPr>
              <a:lnSpc>
                <a:spcPts val="2596"/>
              </a:lnSpc>
            </a:pPr>
            <a:r>
              <a:rPr lang="en-US" sz="2257" b="1" spc="225" dirty="0" smtClean="0">
                <a:solidFill>
                  <a:schemeClr val="bg2">
                    <a:lumMod val="10000"/>
                  </a:schemeClr>
                </a:solidFill>
                <a:latin typeface="Arial" panose="020B0604020202020204" pitchFamily="34" charset="0"/>
                <a:cs typeface="Arial" panose="020B0604020202020204" pitchFamily="34" charset="0"/>
              </a:rPr>
              <a:t>LATOYA</a:t>
            </a:r>
          </a:p>
          <a:p>
            <a:pPr>
              <a:lnSpc>
                <a:spcPts val="2596"/>
              </a:lnSpc>
            </a:pPr>
            <a:r>
              <a:rPr lang="en-US" sz="2257" b="1" spc="225" dirty="0" smtClean="0">
                <a:solidFill>
                  <a:schemeClr val="bg2">
                    <a:lumMod val="10000"/>
                  </a:schemeClr>
                </a:solidFill>
                <a:latin typeface="Arial" panose="020B0604020202020204" pitchFamily="34" charset="0"/>
                <a:cs typeface="Arial" panose="020B0604020202020204" pitchFamily="34" charset="0"/>
              </a:rPr>
              <a:t>RIVERA</a:t>
            </a:r>
            <a:endParaRPr lang="en-US" sz="2257" b="1" spc="225" dirty="0">
              <a:solidFill>
                <a:schemeClr val="bg2">
                  <a:lumMod val="10000"/>
                </a:schemeClr>
              </a:solidFill>
              <a:latin typeface="Arial" panose="020B0604020202020204" pitchFamily="34" charset="0"/>
              <a:cs typeface="Arial" panose="020B0604020202020204" pitchFamily="34" charset="0"/>
            </a:endParaRPr>
          </a:p>
        </p:txBody>
      </p:sp>
      <p:sp>
        <p:nvSpPr>
          <p:cNvPr id="25" name="TextBox 25"/>
          <p:cNvSpPr txBox="1"/>
          <p:nvPr/>
        </p:nvSpPr>
        <p:spPr>
          <a:xfrm>
            <a:off x="711200" y="1251815"/>
            <a:ext cx="3005973" cy="166712"/>
          </a:xfrm>
          <a:prstGeom prst="rect">
            <a:avLst/>
          </a:prstGeom>
        </p:spPr>
        <p:txBody>
          <a:bodyPr lIns="0" tIns="0" rIns="0" bIns="0" rtlCol="0" anchor="t">
            <a:spAutoFit/>
          </a:bodyPr>
          <a:lstStyle/>
          <a:p>
            <a:pPr>
              <a:lnSpc>
                <a:spcPts val="1317"/>
              </a:lnSpc>
              <a:spcBef>
                <a:spcPct val="0"/>
              </a:spcBef>
            </a:pPr>
            <a:r>
              <a:rPr lang="en-US" sz="1050" spc="362" dirty="0">
                <a:solidFill>
                  <a:schemeClr val="bg2">
                    <a:lumMod val="10000"/>
                  </a:schemeClr>
                </a:solidFill>
                <a:latin typeface="Arial" panose="020B0604020202020204" pitchFamily="34" charset="0"/>
                <a:cs typeface="Arial" panose="020B0604020202020204" pitchFamily="34" charset="0"/>
              </a:rPr>
              <a:t>GRAPHIC DESIGNER</a:t>
            </a:r>
          </a:p>
        </p:txBody>
      </p:sp>
      <p:grpSp>
        <p:nvGrpSpPr>
          <p:cNvPr id="12" name="Group 11"/>
          <p:cNvGrpSpPr/>
          <p:nvPr/>
        </p:nvGrpSpPr>
        <p:grpSpPr>
          <a:xfrm>
            <a:off x="2006749" y="9063391"/>
            <a:ext cx="1052489" cy="363002"/>
            <a:chOff x="2115442" y="9235329"/>
            <a:chExt cx="1052489" cy="363002"/>
          </a:xfrm>
        </p:grpSpPr>
        <p:sp>
          <p:nvSpPr>
            <p:cNvPr id="49" name="TextBox 49"/>
            <p:cNvSpPr txBox="1"/>
            <p:nvPr/>
          </p:nvSpPr>
          <p:spPr>
            <a:xfrm>
              <a:off x="2115442" y="9235329"/>
              <a:ext cx="1052489" cy="166712"/>
            </a:xfrm>
            <a:prstGeom prst="rect">
              <a:avLst/>
            </a:prstGeom>
          </p:spPr>
          <p:txBody>
            <a:bodyPr lIns="0" tIns="0" rIns="0" bIns="0" rtlCol="0" anchor="t">
              <a:spAutoFit/>
            </a:bodyPr>
            <a:lstStyle/>
            <a:p>
              <a:pPr marL="203106" lvl="1" indent="-101553">
                <a:lnSpc>
                  <a:spcPts val="1317"/>
                </a:lnSpc>
                <a:buFont typeface="Arial"/>
                <a:buChar char="•"/>
              </a:pPr>
              <a:r>
                <a:rPr lang="en-US" sz="1100">
                  <a:solidFill>
                    <a:schemeClr val="bg2">
                      <a:lumMod val="10000"/>
                    </a:schemeClr>
                  </a:solidFill>
                  <a:latin typeface="Arial" panose="020B0604020202020204" pitchFamily="34" charset="0"/>
                  <a:cs typeface="Arial" panose="020B0604020202020204" pitchFamily="34" charset="0"/>
                </a:rPr>
                <a:t>Illustration</a:t>
              </a:r>
            </a:p>
          </p:txBody>
        </p:sp>
        <p:sp>
          <p:nvSpPr>
            <p:cNvPr id="50" name="TextBox 50"/>
            <p:cNvSpPr txBox="1"/>
            <p:nvPr/>
          </p:nvSpPr>
          <p:spPr>
            <a:xfrm>
              <a:off x="2327739" y="9482915"/>
              <a:ext cx="840192" cy="115416"/>
            </a:xfrm>
            <a:prstGeom prst="rect">
              <a:avLst/>
            </a:prstGeom>
          </p:spPr>
          <p:txBody>
            <a:bodyPr lIns="0" tIns="0" rIns="0" bIns="0" rtlCol="0" anchor="t">
              <a:spAutoFit/>
            </a:bodyPr>
            <a:lstStyle/>
            <a:p>
              <a:pPr>
                <a:lnSpc>
                  <a:spcPts val="921"/>
                </a:lnSpc>
              </a:pPr>
              <a:r>
                <a:rPr lang="en-US" sz="1000">
                  <a:solidFill>
                    <a:schemeClr val="bg2">
                      <a:lumMod val="10000"/>
                    </a:schemeClr>
                  </a:solidFill>
                  <a:latin typeface="Arial" panose="020B0604020202020204" pitchFamily="34" charset="0"/>
                  <a:cs typeface="Arial" panose="020B0604020202020204" pitchFamily="34" charset="0"/>
                </a:rPr>
                <a:t>Average</a:t>
              </a:r>
            </a:p>
          </p:txBody>
        </p:sp>
      </p:grpSp>
      <p:grpSp>
        <p:nvGrpSpPr>
          <p:cNvPr id="11" name="Group 10"/>
          <p:cNvGrpSpPr/>
          <p:nvPr/>
        </p:nvGrpSpPr>
        <p:grpSpPr>
          <a:xfrm>
            <a:off x="3302298" y="9063391"/>
            <a:ext cx="1052490" cy="363002"/>
            <a:chOff x="3272034" y="9235329"/>
            <a:chExt cx="1052490" cy="363002"/>
          </a:xfrm>
        </p:grpSpPr>
        <p:sp>
          <p:nvSpPr>
            <p:cNvPr id="52" name="TextBox 52"/>
            <p:cNvSpPr txBox="1"/>
            <p:nvPr/>
          </p:nvSpPr>
          <p:spPr>
            <a:xfrm>
              <a:off x="3272034" y="9235329"/>
              <a:ext cx="1052489" cy="166712"/>
            </a:xfrm>
            <a:prstGeom prst="rect">
              <a:avLst/>
            </a:prstGeom>
          </p:spPr>
          <p:txBody>
            <a:bodyPr lIns="0" tIns="0" rIns="0" bIns="0" rtlCol="0" anchor="t">
              <a:spAutoFit/>
            </a:bodyPr>
            <a:lstStyle/>
            <a:p>
              <a:pPr marL="203106" lvl="1" indent="-101553">
                <a:lnSpc>
                  <a:spcPts val="1317"/>
                </a:lnSpc>
                <a:buFont typeface="Arial"/>
                <a:buChar char="•"/>
              </a:pPr>
              <a:r>
                <a:rPr lang="en-US" sz="1100">
                  <a:solidFill>
                    <a:schemeClr val="bg2">
                      <a:lumMod val="10000"/>
                    </a:schemeClr>
                  </a:solidFill>
                  <a:latin typeface="Arial" panose="020B0604020202020204" pitchFamily="34" charset="0"/>
                  <a:cs typeface="Arial" panose="020B0604020202020204" pitchFamily="34" charset="0"/>
                </a:rPr>
                <a:t>Photography</a:t>
              </a:r>
            </a:p>
          </p:txBody>
        </p:sp>
        <p:sp>
          <p:nvSpPr>
            <p:cNvPr id="53" name="TextBox 53"/>
            <p:cNvSpPr txBox="1"/>
            <p:nvPr/>
          </p:nvSpPr>
          <p:spPr>
            <a:xfrm>
              <a:off x="3467789" y="9482915"/>
              <a:ext cx="856735" cy="115416"/>
            </a:xfrm>
            <a:prstGeom prst="rect">
              <a:avLst/>
            </a:prstGeom>
          </p:spPr>
          <p:txBody>
            <a:bodyPr lIns="0" tIns="0" rIns="0" bIns="0" rtlCol="0" anchor="t">
              <a:spAutoFit/>
            </a:bodyPr>
            <a:lstStyle/>
            <a:p>
              <a:pPr>
                <a:lnSpc>
                  <a:spcPts val="921"/>
                </a:lnSpc>
              </a:pPr>
              <a:r>
                <a:rPr lang="en-US" sz="1000">
                  <a:solidFill>
                    <a:schemeClr val="bg2">
                      <a:lumMod val="10000"/>
                    </a:schemeClr>
                  </a:solidFill>
                  <a:latin typeface="Arial" panose="020B0604020202020204" pitchFamily="34" charset="0"/>
                  <a:cs typeface="Arial" panose="020B0604020202020204" pitchFamily="34" charset="0"/>
                </a:rPr>
                <a:t>Extensive</a:t>
              </a:r>
            </a:p>
          </p:txBody>
        </p:sp>
      </p:grpSp>
      <p:grpSp>
        <p:nvGrpSpPr>
          <p:cNvPr id="10" name="Group 9"/>
          <p:cNvGrpSpPr/>
          <p:nvPr/>
        </p:nvGrpSpPr>
        <p:grpSpPr>
          <a:xfrm>
            <a:off x="4597848" y="9063391"/>
            <a:ext cx="1052490" cy="363002"/>
            <a:chOff x="4428626" y="9235329"/>
            <a:chExt cx="1052490" cy="363002"/>
          </a:xfrm>
        </p:grpSpPr>
        <p:sp>
          <p:nvSpPr>
            <p:cNvPr id="55" name="TextBox 55"/>
            <p:cNvSpPr txBox="1"/>
            <p:nvPr/>
          </p:nvSpPr>
          <p:spPr>
            <a:xfrm>
              <a:off x="4428626" y="9235329"/>
              <a:ext cx="1052489" cy="166711"/>
            </a:xfrm>
            <a:prstGeom prst="rect">
              <a:avLst/>
            </a:prstGeom>
          </p:spPr>
          <p:txBody>
            <a:bodyPr lIns="0" tIns="0" rIns="0" bIns="0" rtlCol="0" anchor="t">
              <a:spAutoFit/>
            </a:bodyPr>
            <a:lstStyle/>
            <a:p>
              <a:pPr marL="203106" lvl="1" indent="-101553">
                <a:lnSpc>
                  <a:spcPts val="1317"/>
                </a:lnSpc>
                <a:buFont typeface="Arial"/>
                <a:buChar char="•"/>
              </a:pPr>
              <a:r>
                <a:rPr lang="en-US" sz="1100">
                  <a:solidFill>
                    <a:schemeClr val="bg2">
                      <a:lumMod val="10000"/>
                    </a:schemeClr>
                  </a:solidFill>
                  <a:latin typeface="Arial" panose="020B0604020202020204" pitchFamily="34" charset="0"/>
                  <a:cs typeface="Arial" panose="020B0604020202020204" pitchFamily="34" charset="0"/>
                </a:rPr>
                <a:t>Videography</a:t>
              </a:r>
            </a:p>
          </p:txBody>
        </p:sp>
        <p:sp>
          <p:nvSpPr>
            <p:cNvPr id="56" name="TextBox 56"/>
            <p:cNvSpPr txBox="1"/>
            <p:nvPr/>
          </p:nvSpPr>
          <p:spPr>
            <a:xfrm>
              <a:off x="4624381" y="9482915"/>
              <a:ext cx="856735" cy="115416"/>
            </a:xfrm>
            <a:prstGeom prst="rect">
              <a:avLst/>
            </a:prstGeom>
          </p:spPr>
          <p:txBody>
            <a:bodyPr lIns="0" tIns="0" rIns="0" bIns="0" rtlCol="0" anchor="t">
              <a:spAutoFit/>
            </a:bodyPr>
            <a:lstStyle/>
            <a:p>
              <a:pPr>
                <a:lnSpc>
                  <a:spcPts val="921"/>
                </a:lnSpc>
              </a:pPr>
              <a:r>
                <a:rPr lang="en-US" sz="1000">
                  <a:solidFill>
                    <a:schemeClr val="bg2">
                      <a:lumMod val="10000"/>
                    </a:schemeClr>
                  </a:solidFill>
                  <a:latin typeface="Arial" panose="020B0604020202020204" pitchFamily="34" charset="0"/>
                  <a:cs typeface="Arial" panose="020B0604020202020204" pitchFamily="34" charset="0"/>
                </a:rPr>
                <a:t>Extensive</a:t>
              </a:r>
            </a:p>
          </p:txBody>
        </p:sp>
      </p:grpSp>
      <p:grpSp>
        <p:nvGrpSpPr>
          <p:cNvPr id="9" name="Group 8"/>
          <p:cNvGrpSpPr/>
          <p:nvPr/>
        </p:nvGrpSpPr>
        <p:grpSpPr>
          <a:xfrm>
            <a:off x="5893398" y="9063391"/>
            <a:ext cx="1052490" cy="363002"/>
            <a:chOff x="5893398" y="9235329"/>
            <a:chExt cx="1052490" cy="363002"/>
          </a:xfrm>
        </p:grpSpPr>
        <p:sp>
          <p:nvSpPr>
            <p:cNvPr id="58" name="TextBox 58"/>
            <p:cNvSpPr txBox="1"/>
            <p:nvPr/>
          </p:nvSpPr>
          <p:spPr>
            <a:xfrm>
              <a:off x="5893398" y="9235329"/>
              <a:ext cx="1052489" cy="166711"/>
            </a:xfrm>
            <a:prstGeom prst="rect">
              <a:avLst/>
            </a:prstGeom>
          </p:spPr>
          <p:txBody>
            <a:bodyPr lIns="0" tIns="0" rIns="0" bIns="0" rtlCol="0" anchor="t">
              <a:spAutoFit/>
            </a:bodyPr>
            <a:lstStyle/>
            <a:p>
              <a:pPr marL="203106" lvl="1" indent="-101553">
                <a:lnSpc>
                  <a:spcPts val="1317"/>
                </a:lnSpc>
                <a:buFont typeface="Arial"/>
                <a:buChar char="•"/>
              </a:pPr>
              <a:r>
                <a:rPr lang="en-US" sz="1100" dirty="0">
                  <a:solidFill>
                    <a:schemeClr val="bg2">
                      <a:lumMod val="10000"/>
                    </a:schemeClr>
                  </a:solidFill>
                  <a:latin typeface="Arial" panose="020B0604020202020204" pitchFamily="34" charset="0"/>
                  <a:cs typeface="Arial" panose="020B0604020202020204" pitchFamily="34" charset="0"/>
                </a:rPr>
                <a:t>Animation</a:t>
              </a:r>
            </a:p>
          </p:txBody>
        </p:sp>
        <p:sp>
          <p:nvSpPr>
            <p:cNvPr id="59" name="TextBox 59"/>
            <p:cNvSpPr txBox="1"/>
            <p:nvPr/>
          </p:nvSpPr>
          <p:spPr>
            <a:xfrm>
              <a:off x="6089153" y="9482915"/>
              <a:ext cx="856735" cy="115416"/>
            </a:xfrm>
            <a:prstGeom prst="rect">
              <a:avLst/>
            </a:prstGeom>
          </p:spPr>
          <p:txBody>
            <a:bodyPr lIns="0" tIns="0" rIns="0" bIns="0" rtlCol="0" anchor="t">
              <a:spAutoFit/>
            </a:bodyPr>
            <a:lstStyle/>
            <a:p>
              <a:pPr>
                <a:lnSpc>
                  <a:spcPts val="921"/>
                </a:lnSpc>
              </a:pPr>
              <a:r>
                <a:rPr lang="en-US" sz="1000">
                  <a:solidFill>
                    <a:schemeClr val="bg2">
                      <a:lumMod val="10000"/>
                    </a:schemeClr>
                  </a:solidFill>
                  <a:latin typeface="Arial" panose="020B0604020202020204" pitchFamily="34" charset="0"/>
                  <a:cs typeface="Arial" panose="020B0604020202020204" pitchFamily="34" charset="0"/>
                </a:rPr>
                <a:t>Average</a:t>
              </a:r>
            </a:p>
          </p:txBody>
        </p:sp>
      </p:grpSp>
      <p:grpSp>
        <p:nvGrpSpPr>
          <p:cNvPr id="13" name="Group 12"/>
          <p:cNvGrpSpPr/>
          <p:nvPr/>
        </p:nvGrpSpPr>
        <p:grpSpPr>
          <a:xfrm>
            <a:off x="711200" y="9063391"/>
            <a:ext cx="1052489" cy="363002"/>
            <a:chOff x="711200" y="9235329"/>
            <a:chExt cx="1052489" cy="363002"/>
          </a:xfrm>
        </p:grpSpPr>
        <p:sp>
          <p:nvSpPr>
            <p:cNvPr id="61" name="TextBox 61"/>
            <p:cNvSpPr txBox="1"/>
            <p:nvPr/>
          </p:nvSpPr>
          <p:spPr>
            <a:xfrm>
              <a:off x="711200" y="9235329"/>
              <a:ext cx="1052489" cy="166712"/>
            </a:xfrm>
            <a:prstGeom prst="rect">
              <a:avLst/>
            </a:prstGeom>
          </p:spPr>
          <p:txBody>
            <a:bodyPr lIns="0" tIns="0" rIns="0" bIns="0" rtlCol="0" anchor="t">
              <a:spAutoFit/>
            </a:bodyPr>
            <a:lstStyle/>
            <a:p>
              <a:pPr marL="203106" lvl="1" indent="-101553">
                <a:lnSpc>
                  <a:spcPts val="1317"/>
                </a:lnSpc>
                <a:buFont typeface="Arial"/>
                <a:buChar char="•"/>
              </a:pPr>
              <a:r>
                <a:rPr lang="en-US" sz="1100" dirty="0">
                  <a:solidFill>
                    <a:schemeClr val="bg2">
                      <a:lumMod val="10000"/>
                    </a:schemeClr>
                  </a:solidFill>
                  <a:latin typeface="Arial" panose="020B0604020202020204" pitchFamily="34" charset="0"/>
                  <a:cs typeface="Arial" panose="020B0604020202020204" pitchFamily="34" charset="0"/>
                </a:rPr>
                <a:t>Calligraphy</a:t>
              </a:r>
            </a:p>
          </p:txBody>
        </p:sp>
        <p:sp>
          <p:nvSpPr>
            <p:cNvPr id="62" name="TextBox 62"/>
            <p:cNvSpPr txBox="1"/>
            <p:nvPr/>
          </p:nvSpPr>
          <p:spPr>
            <a:xfrm>
              <a:off x="915226" y="9482915"/>
              <a:ext cx="848463" cy="115416"/>
            </a:xfrm>
            <a:prstGeom prst="rect">
              <a:avLst/>
            </a:prstGeom>
          </p:spPr>
          <p:txBody>
            <a:bodyPr lIns="0" tIns="0" rIns="0" bIns="0" rtlCol="0" anchor="t">
              <a:spAutoFit/>
            </a:bodyPr>
            <a:lstStyle/>
            <a:p>
              <a:pPr>
                <a:lnSpc>
                  <a:spcPts val="921"/>
                </a:lnSpc>
              </a:pPr>
              <a:r>
                <a:rPr lang="en-US" sz="1000" dirty="0">
                  <a:solidFill>
                    <a:schemeClr val="bg2">
                      <a:lumMod val="10000"/>
                    </a:schemeClr>
                  </a:solidFill>
                  <a:latin typeface="Arial" panose="020B0604020202020204" pitchFamily="34" charset="0"/>
                  <a:cs typeface="Arial" panose="020B0604020202020204" pitchFamily="34" charset="0"/>
                </a:rPr>
                <a:t>Extensive</a:t>
              </a:r>
            </a:p>
          </p:txBody>
        </p:sp>
      </p:grpSp>
      <p:sp>
        <p:nvSpPr>
          <p:cNvPr id="73" name="TextBox 73"/>
          <p:cNvSpPr txBox="1"/>
          <p:nvPr/>
        </p:nvSpPr>
        <p:spPr>
          <a:xfrm>
            <a:off x="711200" y="8655733"/>
            <a:ext cx="2743200" cy="205184"/>
          </a:xfrm>
          <a:prstGeom prst="rect">
            <a:avLst/>
          </a:prstGeom>
        </p:spPr>
        <p:txBody>
          <a:bodyPr lIns="0" tIns="0" rIns="0" bIns="0" rtlCol="0" anchor="t">
            <a:spAutoFit/>
          </a:bodyPr>
          <a:lstStyle/>
          <a:p>
            <a:pPr>
              <a:lnSpc>
                <a:spcPts val="1580"/>
              </a:lnSpc>
              <a:spcBef>
                <a:spcPct val="0"/>
              </a:spcBef>
            </a:pPr>
            <a:r>
              <a:rPr lang="en-US" sz="1200" b="1" spc="300" dirty="0">
                <a:solidFill>
                  <a:schemeClr val="bg2">
                    <a:lumMod val="10000"/>
                  </a:schemeClr>
                </a:solidFill>
                <a:latin typeface="Arial" panose="020B0604020202020204" pitchFamily="34" charset="0"/>
                <a:cs typeface="Arial" panose="020B0604020202020204" pitchFamily="34" charset="0"/>
              </a:rPr>
              <a:t>EXPERTISE</a:t>
            </a:r>
          </a:p>
        </p:txBody>
      </p:sp>
      <p:sp>
        <p:nvSpPr>
          <p:cNvPr id="74" name="TextBox 6"/>
          <p:cNvSpPr txBox="1"/>
          <p:nvPr/>
        </p:nvSpPr>
        <p:spPr>
          <a:xfrm>
            <a:off x="711200" y="1792805"/>
            <a:ext cx="1476375" cy="276225"/>
          </a:xfrm>
          <a:prstGeom prst="rect">
            <a:avLst/>
          </a:prstGeom>
          <a:noFill/>
        </p:spPr>
        <p:txBody>
          <a:bodyPr wrap="square" lIns="0" rtlCol="0">
            <a:noAutofit/>
          </a:bodyPr>
          <a:lstStyle/>
          <a:p>
            <a:pPr marL="0" marR="0">
              <a:lnSpc>
                <a:spcPct val="107000"/>
              </a:lnSpc>
              <a:spcBef>
                <a:spcPts val="0"/>
              </a:spcBef>
              <a:spcAft>
                <a:spcPts val="0"/>
              </a:spcAft>
            </a:pPr>
            <a:r>
              <a:rPr lang="en-US" sz="1200" b="1" kern="1200" dirty="0">
                <a:solidFill>
                  <a:schemeClr val="bg2">
                    <a:lumMod val="10000"/>
                  </a:schemeClr>
                </a:solidFill>
                <a:effectLst/>
                <a:latin typeface="Arial" panose="020B0604020202020204" pitchFamily="34" charset="0"/>
                <a:ea typeface="PMingLiU"/>
                <a:cs typeface="Arial" panose="020B0604020202020204" pitchFamily="34" charset="0"/>
              </a:rPr>
              <a:t>PROFILE</a:t>
            </a:r>
            <a:endParaRPr lang="en-US" sz="1100" dirty="0">
              <a:solidFill>
                <a:schemeClr val="bg2">
                  <a:lumMod val="10000"/>
                </a:schemeClr>
              </a:solidFill>
              <a:effectLst/>
              <a:latin typeface="Arial" panose="020B0604020202020204" pitchFamily="34" charset="0"/>
              <a:ea typeface="PMingLiU"/>
              <a:cs typeface="Arial" panose="020B0604020202020204" pitchFamily="34" charset="0"/>
            </a:endParaRPr>
          </a:p>
        </p:txBody>
      </p:sp>
      <p:sp>
        <p:nvSpPr>
          <p:cNvPr id="75" name="TextBox 6"/>
          <p:cNvSpPr txBox="1"/>
          <p:nvPr/>
        </p:nvSpPr>
        <p:spPr>
          <a:xfrm>
            <a:off x="711200" y="2107130"/>
            <a:ext cx="6350000" cy="586314"/>
          </a:xfrm>
          <a:prstGeom prst="rect">
            <a:avLst/>
          </a:prstGeom>
          <a:noFill/>
        </p:spPr>
        <p:txBody>
          <a:bodyPr wrap="square" lIns="0" rIns="0" rtlCol="0">
            <a:spAutoFit/>
          </a:bodyPr>
          <a:lstStyle/>
          <a:p>
            <a:pPr marL="0" marR="0" algn="just">
              <a:lnSpc>
                <a:spcPct val="107000"/>
              </a:lnSpc>
              <a:spcBef>
                <a:spcPts val="0"/>
              </a:spcBef>
              <a:spcAft>
                <a:spcPts val="0"/>
              </a:spcAft>
            </a:pP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Proin</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gravida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nibh</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vel</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velit</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auctor</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aliquet</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Proin</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gravida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nibh</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vel</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velit</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auctor</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aliquet</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Aenean</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sollicitudin</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lorem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quis</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bibendum</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auctor</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nisi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elit</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consequat</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ipsum,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nec</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sagittis</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sem</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nibh</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id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elit</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Duis</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sed</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odio</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sit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amet</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nibh</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vulputate</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cursus a sit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amet</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mauris</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Morbi</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accumsan</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ipsum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velit</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Nam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nec</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tellus</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odio</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a:solidFill>
                  <a:schemeClr val="bg2">
                    <a:lumMod val="10000"/>
                  </a:schemeClr>
                </a:solidFill>
                <a:effectLst/>
                <a:latin typeface="Arial" panose="020B0604020202020204" pitchFamily="34" charset="0"/>
                <a:ea typeface="PMingLiU"/>
                <a:cs typeface="Arial" panose="020B0604020202020204" pitchFamily="34" charset="0"/>
              </a:rPr>
              <a:t>tincidunt</a:t>
            </a:r>
            <a:r>
              <a:rPr lang="en-US" sz="1000" kern="12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kern="1200" dirty="0" err="1" smtClean="0">
                <a:solidFill>
                  <a:schemeClr val="bg2">
                    <a:lumMod val="10000"/>
                  </a:schemeClr>
                </a:solidFill>
                <a:effectLst/>
                <a:latin typeface="Arial" panose="020B0604020202020204" pitchFamily="34" charset="0"/>
                <a:ea typeface="PMingLiU"/>
                <a:cs typeface="Arial" panose="020B0604020202020204" pitchFamily="34" charset="0"/>
              </a:rPr>
              <a:t>auctor</a:t>
            </a:r>
            <a:r>
              <a:rPr lang="en-US" sz="1000" kern="1200" dirty="0" smtClean="0">
                <a:solidFill>
                  <a:schemeClr val="bg2">
                    <a:lumMod val="10000"/>
                  </a:schemeClr>
                </a:solidFill>
                <a:effectLst/>
                <a:latin typeface="Arial" panose="020B0604020202020204" pitchFamily="34" charset="0"/>
                <a:ea typeface="PMingLiU"/>
                <a:cs typeface="Arial" panose="020B0604020202020204" pitchFamily="34" charset="0"/>
              </a:rPr>
              <a:t>. </a:t>
            </a:r>
            <a:endParaRPr lang="en-US" sz="1100" dirty="0">
              <a:solidFill>
                <a:schemeClr val="bg2">
                  <a:lumMod val="10000"/>
                </a:schemeClr>
              </a:solidFill>
              <a:effectLst/>
              <a:latin typeface="Arial" panose="020B0604020202020204" pitchFamily="34" charset="0"/>
              <a:ea typeface="PMingLiU"/>
              <a:cs typeface="Arial" panose="020B0604020202020204" pitchFamily="34" charset="0"/>
            </a:endParaRPr>
          </a:p>
        </p:txBody>
      </p:sp>
      <p:sp>
        <p:nvSpPr>
          <p:cNvPr id="76" name="TextBox 6"/>
          <p:cNvSpPr txBox="1"/>
          <p:nvPr/>
        </p:nvSpPr>
        <p:spPr>
          <a:xfrm>
            <a:off x="711200" y="2964869"/>
            <a:ext cx="2468880" cy="276225"/>
          </a:xfrm>
          <a:prstGeom prst="rect">
            <a:avLst/>
          </a:prstGeom>
          <a:noFill/>
        </p:spPr>
        <p:txBody>
          <a:bodyPr wrap="square" lIns="0" rtlCol="0">
            <a:noAutofit/>
          </a:bodyPr>
          <a:lstStyle/>
          <a:p>
            <a:pPr marL="0" marR="0">
              <a:lnSpc>
                <a:spcPct val="107000"/>
              </a:lnSpc>
              <a:spcBef>
                <a:spcPts val="0"/>
              </a:spcBef>
              <a:spcAft>
                <a:spcPts val="0"/>
              </a:spcAft>
            </a:pPr>
            <a:r>
              <a:rPr lang="en-US" sz="1200" b="1" kern="1200" spc="300" dirty="0">
                <a:solidFill>
                  <a:schemeClr val="bg2">
                    <a:lumMod val="10000"/>
                  </a:schemeClr>
                </a:solidFill>
                <a:effectLst/>
                <a:latin typeface="Arial" panose="020B0604020202020204" pitchFamily="34" charset="0"/>
                <a:ea typeface="PMingLiU"/>
                <a:cs typeface="Arial" panose="020B0604020202020204" pitchFamily="34" charset="0"/>
              </a:rPr>
              <a:t>WORK EXPERIENCE</a:t>
            </a:r>
            <a:endParaRPr lang="en-US" sz="1100" spc="300" dirty="0">
              <a:solidFill>
                <a:schemeClr val="bg2">
                  <a:lumMod val="10000"/>
                </a:schemeClr>
              </a:solidFill>
              <a:effectLst/>
              <a:latin typeface="Arial" panose="020B0604020202020204" pitchFamily="34" charset="0"/>
              <a:ea typeface="PMingLiU"/>
              <a:cs typeface="Arial" panose="020B0604020202020204" pitchFamily="34" charset="0"/>
            </a:endParaRPr>
          </a:p>
        </p:txBody>
      </p:sp>
      <p:cxnSp>
        <p:nvCxnSpPr>
          <p:cNvPr id="77" name="Straight Connector 76"/>
          <p:cNvCxnSpPr/>
          <p:nvPr/>
        </p:nvCxnSpPr>
        <p:spPr>
          <a:xfrm>
            <a:off x="1006475" y="3354759"/>
            <a:ext cx="0" cy="3053492"/>
          </a:xfrm>
          <a:prstGeom prst="line">
            <a:avLst/>
          </a:prstGeom>
          <a:ln w="1270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78" name="Oval 77"/>
          <p:cNvSpPr/>
          <p:nvPr/>
        </p:nvSpPr>
        <p:spPr>
          <a:xfrm>
            <a:off x="958850" y="3514287"/>
            <a:ext cx="95250" cy="95250"/>
          </a:xfrm>
          <a:prstGeom prst="ellipse">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45720" rIns="91440" bIns="45720" numCol="1" spcCol="0" rtlCol="0" fromWordArt="0" anchor="ctr" anchorCtr="0" forceAA="0" compatLnSpc="1">
            <a:prstTxWarp prst="textNoShape">
              <a:avLst/>
            </a:prstTxWarp>
            <a:noAutofit/>
          </a:bodyPr>
          <a:lstStyle/>
          <a:p>
            <a:endParaRPr lang="en-US">
              <a:solidFill>
                <a:schemeClr val="bg2">
                  <a:lumMod val="10000"/>
                </a:schemeClr>
              </a:solidFill>
              <a:latin typeface="Arial" panose="020B0604020202020204" pitchFamily="34" charset="0"/>
              <a:cs typeface="Arial" panose="020B0604020202020204" pitchFamily="34" charset="0"/>
            </a:endParaRPr>
          </a:p>
        </p:txBody>
      </p:sp>
      <p:sp>
        <p:nvSpPr>
          <p:cNvPr id="79" name="Oval 78"/>
          <p:cNvSpPr/>
          <p:nvPr/>
        </p:nvSpPr>
        <p:spPr>
          <a:xfrm>
            <a:off x="958850" y="4647762"/>
            <a:ext cx="95250" cy="95250"/>
          </a:xfrm>
          <a:prstGeom prst="ellipse">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45720" rIns="91440" bIns="45720" numCol="1" spcCol="0" rtlCol="0" fromWordArt="0" anchor="ctr" anchorCtr="0" forceAA="0" compatLnSpc="1">
            <a:prstTxWarp prst="textNoShape">
              <a:avLst/>
            </a:prstTxWarp>
            <a:noAutofit/>
          </a:bodyPr>
          <a:lstStyle/>
          <a:p>
            <a:endParaRPr lang="en-US">
              <a:solidFill>
                <a:schemeClr val="bg2">
                  <a:lumMod val="10000"/>
                </a:schemeClr>
              </a:solidFill>
              <a:latin typeface="Arial" panose="020B0604020202020204" pitchFamily="34" charset="0"/>
              <a:cs typeface="Arial" panose="020B0604020202020204" pitchFamily="34" charset="0"/>
            </a:endParaRPr>
          </a:p>
        </p:txBody>
      </p:sp>
      <p:sp>
        <p:nvSpPr>
          <p:cNvPr id="80" name="Oval 79"/>
          <p:cNvSpPr/>
          <p:nvPr/>
        </p:nvSpPr>
        <p:spPr>
          <a:xfrm>
            <a:off x="958850" y="5743137"/>
            <a:ext cx="95250" cy="95250"/>
          </a:xfrm>
          <a:prstGeom prst="ellipse">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45720" rIns="91440" bIns="45720" numCol="1" spcCol="0" rtlCol="0" fromWordArt="0" anchor="ctr" anchorCtr="0" forceAA="0" compatLnSpc="1">
            <a:prstTxWarp prst="textNoShape">
              <a:avLst/>
            </a:prstTxWarp>
            <a:noAutofit/>
          </a:bodyPr>
          <a:lstStyle/>
          <a:p>
            <a:endParaRPr lang="en-US">
              <a:solidFill>
                <a:schemeClr val="bg2">
                  <a:lumMod val="10000"/>
                </a:schemeClr>
              </a:solidFill>
              <a:latin typeface="Arial" panose="020B0604020202020204" pitchFamily="34" charset="0"/>
              <a:cs typeface="Arial" panose="020B0604020202020204" pitchFamily="34" charset="0"/>
            </a:endParaRPr>
          </a:p>
        </p:txBody>
      </p:sp>
      <p:sp>
        <p:nvSpPr>
          <p:cNvPr id="108" name="Text Box 28"/>
          <p:cNvSpPr txBox="1"/>
          <p:nvPr/>
        </p:nvSpPr>
        <p:spPr>
          <a:xfrm>
            <a:off x="3105408" y="3336344"/>
            <a:ext cx="2973690" cy="24500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spAutoFit/>
          </a:bodyPr>
          <a:lstStyle/>
          <a:p>
            <a:pPr marL="0" marR="0">
              <a:lnSpc>
                <a:spcPct val="107000"/>
              </a:lnSpc>
              <a:spcBef>
                <a:spcPts val="0"/>
              </a:spcBef>
              <a:spcAft>
                <a:spcPts val="800"/>
              </a:spcAft>
            </a:pPr>
            <a:r>
              <a:rPr lang="en-US" sz="1000" b="1" dirty="0">
                <a:solidFill>
                  <a:schemeClr val="bg2">
                    <a:lumMod val="10000"/>
                  </a:schemeClr>
                </a:solidFill>
                <a:effectLst/>
                <a:latin typeface="Arial" panose="020B0604020202020204" pitchFamily="34" charset="0"/>
                <a:ea typeface="PMingLiU"/>
                <a:cs typeface="Arial" panose="020B0604020202020204" pitchFamily="34" charset="0"/>
              </a:rPr>
              <a:t>ENTER JOB POSITION HERE</a:t>
            </a:r>
            <a:endParaRPr lang="en-US" sz="1100" dirty="0">
              <a:solidFill>
                <a:schemeClr val="bg2">
                  <a:lumMod val="10000"/>
                </a:schemeClr>
              </a:solidFill>
              <a:effectLst/>
              <a:latin typeface="Arial" panose="020B0604020202020204" pitchFamily="34" charset="0"/>
              <a:ea typeface="PMingLiU"/>
              <a:cs typeface="Arial" panose="020B0604020202020204" pitchFamily="34" charset="0"/>
            </a:endParaRPr>
          </a:p>
        </p:txBody>
      </p:sp>
      <p:sp>
        <p:nvSpPr>
          <p:cNvPr id="82" name="Text Box 5"/>
          <p:cNvSpPr txBox="1"/>
          <p:nvPr/>
        </p:nvSpPr>
        <p:spPr>
          <a:xfrm>
            <a:off x="1139825" y="3371412"/>
            <a:ext cx="1737360" cy="421654"/>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spAutoFit/>
          </a:bodyPr>
          <a:lstStyle/>
          <a:p>
            <a:pPr marL="0" marR="0">
              <a:lnSpc>
                <a:spcPct val="107000"/>
              </a:lnSpc>
              <a:spcBef>
                <a:spcPts val="0"/>
              </a:spcBef>
              <a:spcAft>
                <a:spcPts val="0"/>
              </a:spcAft>
            </a:pPr>
            <a:r>
              <a:rPr lang="fi-FI" sz="1000" dirty="0" smtClean="0">
                <a:solidFill>
                  <a:schemeClr val="bg2">
                    <a:lumMod val="10000"/>
                  </a:schemeClr>
                </a:solidFill>
                <a:effectLst/>
                <a:latin typeface="Arial" panose="020B0604020202020204" pitchFamily="34" charset="0"/>
                <a:ea typeface="PMingLiU"/>
                <a:cs typeface="Arial" panose="020B0604020202020204" pitchFamily="34" charset="0"/>
              </a:rPr>
              <a:t>Company Name</a:t>
            </a:r>
            <a:endParaRPr lang="en-US" sz="1000" dirty="0" smtClean="0">
              <a:solidFill>
                <a:schemeClr val="bg2">
                  <a:lumMod val="10000"/>
                </a:schemeClr>
              </a:solidFill>
              <a:effectLst/>
              <a:latin typeface="Arial" panose="020B0604020202020204" pitchFamily="34" charset="0"/>
              <a:ea typeface="PMingLiU"/>
              <a:cs typeface="Arial" panose="020B0604020202020204" pitchFamily="34" charset="0"/>
            </a:endParaRPr>
          </a:p>
          <a:p>
            <a:pPr marL="0" marR="0">
              <a:lnSpc>
                <a:spcPct val="107000"/>
              </a:lnSpc>
              <a:spcBef>
                <a:spcPts val="0"/>
              </a:spcBef>
              <a:spcAft>
                <a:spcPts val="0"/>
              </a:spcAft>
            </a:pPr>
            <a:r>
              <a:rPr lang="en-US" sz="1000" b="1" dirty="0" smtClean="0">
                <a:solidFill>
                  <a:schemeClr val="bg2">
                    <a:lumMod val="10000"/>
                  </a:schemeClr>
                </a:solidFill>
                <a:effectLst/>
                <a:latin typeface="Arial" panose="020B0604020202020204" pitchFamily="34" charset="0"/>
                <a:ea typeface="PMingLiU"/>
                <a:cs typeface="Arial" panose="020B0604020202020204" pitchFamily="34" charset="0"/>
              </a:rPr>
              <a:t>May 20XX </a:t>
            </a:r>
            <a:r>
              <a:rPr lang="en-US" sz="1000" b="1"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b="1" dirty="0" smtClean="0">
                <a:solidFill>
                  <a:schemeClr val="bg2">
                    <a:lumMod val="10000"/>
                  </a:schemeClr>
                </a:solidFill>
                <a:effectLst/>
                <a:latin typeface="Arial" panose="020B0604020202020204" pitchFamily="34" charset="0"/>
                <a:ea typeface="PMingLiU"/>
                <a:cs typeface="Arial" panose="020B0604020202020204" pitchFamily="34" charset="0"/>
              </a:rPr>
              <a:t>Present</a:t>
            </a:r>
            <a:endParaRPr lang="en-US" sz="1100" b="1" dirty="0">
              <a:solidFill>
                <a:schemeClr val="bg2">
                  <a:lumMod val="10000"/>
                </a:schemeClr>
              </a:solidFill>
              <a:effectLst/>
              <a:latin typeface="Arial" panose="020B0604020202020204" pitchFamily="34" charset="0"/>
              <a:ea typeface="PMingLiU"/>
              <a:cs typeface="Arial" panose="020B0604020202020204" pitchFamily="34" charset="0"/>
            </a:endParaRPr>
          </a:p>
        </p:txBody>
      </p:sp>
      <p:sp>
        <p:nvSpPr>
          <p:cNvPr id="83" name="Text Box 36"/>
          <p:cNvSpPr txBox="1"/>
          <p:nvPr/>
        </p:nvSpPr>
        <p:spPr>
          <a:xfrm>
            <a:off x="1139825" y="4476312"/>
            <a:ext cx="1737360" cy="421654"/>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spAutoFit/>
          </a:bodyPr>
          <a:lstStyle/>
          <a:p>
            <a:pPr>
              <a:lnSpc>
                <a:spcPct val="107000"/>
              </a:lnSpc>
            </a:pPr>
            <a:r>
              <a:rPr lang="fi-FI" sz="1000" dirty="0">
                <a:solidFill>
                  <a:schemeClr val="bg2">
                    <a:lumMod val="10000"/>
                  </a:schemeClr>
                </a:solidFill>
                <a:latin typeface="Arial" panose="020B0604020202020204" pitchFamily="34" charset="0"/>
                <a:ea typeface="PMingLiU"/>
                <a:cs typeface="Arial" panose="020B0604020202020204" pitchFamily="34" charset="0"/>
              </a:rPr>
              <a:t>Company </a:t>
            </a:r>
            <a:r>
              <a:rPr lang="fi-FI" sz="1000" dirty="0" smtClean="0">
                <a:solidFill>
                  <a:schemeClr val="bg2">
                    <a:lumMod val="10000"/>
                  </a:schemeClr>
                </a:solidFill>
                <a:latin typeface="Arial" panose="020B0604020202020204" pitchFamily="34" charset="0"/>
                <a:ea typeface="PMingLiU"/>
                <a:cs typeface="Arial" panose="020B0604020202020204" pitchFamily="34" charset="0"/>
              </a:rPr>
              <a:t>Name</a:t>
            </a:r>
            <a:endParaRPr lang="en-US" sz="1000" dirty="0" smtClean="0">
              <a:solidFill>
                <a:schemeClr val="bg2">
                  <a:lumMod val="10000"/>
                </a:schemeClr>
              </a:solidFill>
              <a:effectLst/>
              <a:latin typeface="Arial" panose="020B0604020202020204" pitchFamily="34" charset="0"/>
              <a:ea typeface="PMingLiU"/>
              <a:cs typeface="Arial" panose="020B0604020202020204" pitchFamily="34" charset="0"/>
            </a:endParaRPr>
          </a:p>
          <a:p>
            <a:pPr marL="0" marR="0">
              <a:lnSpc>
                <a:spcPct val="107000"/>
              </a:lnSpc>
              <a:spcBef>
                <a:spcPts val="0"/>
              </a:spcBef>
              <a:spcAft>
                <a:spcPts val="0"/>
              </a:spcAft>
            </a:pPr>
            <a:r>
              <a:rPr lang="en-US" sz="1000" b="1" dirty="0" smtClean="0">
                <a:solidFill>
                  <a:schemeClr val="bg2">
                    <a:lumMod val="10000"/>
                  </a:schemeClr>
                </a:solidFill>
                <a:effectLst/>
                <a:latin typeface="Arial" panose="020B0604020202020204" pitchFamily="34" charset="0"/>
                <a:ea typeface="PMingLiU"/>
                <a:cs typeface="Arial" panose="020B0604020202020204" pitchFamily="34" charset="0"/>
              </a:rPr>
              <a:t>Jan 20XX </a:t>
            </a:r>
            <a:r>
              <a:rPr lang="en-US" sz="1000" b="1"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b="1" dirty="0" smtClean="0">
                <a:solidFill>
                  <a:schemeClr val="bg2">
                    <a:lumMod val="10000"/>
                  </a:schemeClr>
                </a:solidFill>
                <a:effectLst/>
                <a:latin typeface="Arial" panose="020B0604020202020204" pitchFamily="34" charset="0"/>
                <a:ea typeface="PMingLiU"/>
                <a:cs typeface="Arial" panose="020B0604020202020204" pitchFamily="34" charset="0"/>
              </a:rPr>
              <a:t>Apr 20XX</a:t>
            </a:r>
            <a:endParaRPr lang="en-US" sz="1100" b="1" dirty="0">
              <a:solidFill>
                <a:schemeClr val="bg2">
                  <a:lumMod val="10000"/>
                </a:schemeClr>
              </a:solidFill>
              <a:effectLst/>
              <a:latin typeface="Arial" panose="020B0604020202020204" pitchFamily="34" charset="0"/>
              <a:ea typeface="PMingLiU"/>
              <a:cs typeface="Arial" panose="020B0604020202020204" pitchFamily="34" charset="0"/>
            </a:endParaRPr>
          </a:p>
        </p:txBody>
      </p:sp>
      <p:sp>
        <p:nvSpPr>
          <p:cNvPr id="84" name="Text Box 42"/>
          <p:cNvSpPr txBox="1"/>
          <p:nvPr/>
        </p:nvSpPr>
        <p:spPr>
          <a:xfrm>
            <a:off x="1139825" y="5562162"/>
            <a:ext cx="1737360" cy="421654"/>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spAutoFit/>
          </a:bodyPr>
          <a:lstStyle/>
          <a:p>
            <a:pPr>
              <a:lnSpc>
                <a:spcPct val="107000"/>
              </a:lnSpc>
            </a:pPr>
            <a:r>
              <a:rPr lang="fi-FI" sz="1000" dirty="0">
                <a:solidFill>
                  <a:schemeClr val="bg2">
                    <a:lumMod val="10000"/>
                  </a:schemeClr>
                </a:solidFill>
                <a:latin typeface="Arial" panose="020B0604020202020204" pitchFamily="34" charset="0"/>
                <a:ea typeface="PMingLiU"/>
                <a:cs typeface="Arial" panose="020B0604020202020204" pitchFamily="34" charset="0"/>
              </a:rPr>
              <a:t>Company </a:t>
            </a:r>
            <a:r>
              <a:rPr lang="fi-FI" sz="1000" dirty="0" smtClean="0">
                <a:solidFill>
                  <a:schemeClr val="bg2">
                    <a:lumMod val="10000"/>
                  </a:schemeClr>
                </a:solidFill>
                <a:latin typeface="Arial" panose="020B0604020202020204" pitchFamily="34" charset="0"/>
                <a:ea typeface="PMingLiU"/>
                <a:cs typeface="Arial" panose="020B0604020202020204" pitchFamily="34" charset="0"/>
              </a:rPr>
              <a:t>Name</a:t>
            </a:r>
            <a:endParaRPr lang="en-US" sz="1000" dirty="0" smtClean="0">
              <a:solidFill>
                <a:schemeClr val="bg2">
                  <a:lumMod val="10000"/>
                </a:schemeClr>
              </a:solidFill>
              <a:effectLst/>
              <a:latin typeface="Arial" panose="020B0604020202020204" pitchFamily="34" charset="0"/>
              <a:ea typeface="PMingLiU"/>
              <a:cs typeface="Arial" panose="020B0604020202020204" pitchFamily="34" charset="0"/>
            </a:endParaRPr>
          </a:p>
          <a:p>
            <a:pPr marL="0" marR="0">
              <a:lnSpc>
                <a:spcPct val="107000"/>
              </a:lnSpc>
              <a:spcBef>
                <a:spcPts val="0"/>
              </a:spcBef>
              <a:spcAft>
                <a:spcPts val="0"/>
              </a:spcAft>
            </a:pPr>
            <a:r>
              <a:rPr lang="en-US" sz="1000" b="1" dirty="0" smtClean="0">
                <a:solidFill>
                  <a:schemeClr val="bg2">
                    <a:lumMod val="10000"/>
                  </a:schemeClr>
                </a:solidFill>
                <a:effectLst/>
                <a:latin typeface="Arial" panose="020B0604020202020204" pitchFamily="34" charset="0"/>
                <a:ea typeface="PMingLiU"/>
                <a:cs typeface="Arial" panose="020B0604020202020204" pitchFamily="34" charset="0"/>
              </a:rPr>
              <a:t>Jan 20XX </a:t>
            </a:r>
            <a:r>
              <a:rPr lang="en-US" sz="1000" b="1"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b="1" dirty="0" smtClean="0">
                <a:solidFill>
                  <a:schemeClr val="bg2">
                    <a:lumMod val="10000"/>
                  </a:schemeClr>
                </a:solidFill>
                <a:effectLst/>
                <a:latin typeface="Arial" panose="020B0604020202020204" pitchFamily="34" charset="0"/>
                <a:ea typeface="PMingLiU"/>
                <a:cs typeface="Arial" panose="020B0604020202020204" pitchFamily="34" charset="0"/>
              </a:rPr>
              <a:t>Apr 20XX</a:t>
            </a:r>
            <a:endParaRPr lang="en-US" sz="1100" b="1" dirty="0">
              <a:solidFill>
                <a:schemeClr val="bg2">
                  <a:lumMod val="10000"/>
                </a:schemeClr>
              </a:solidFill>
              <a:effectLst/>
              <a:latin typeface="Arial" panose="020B0604020202020204" pitchFamily="34" charset="0"/>
              <a:ea typeface="PMingLiU"/>
              <a:cs typeface="Arial" panose="020B0604020202020204" pitchFamily="34" charset="0"/>
            </a:endParaRPr>
          </a:p>
        </p:txBody>
      </p:sp>
      <p:sp>
        <p:nvSpPr>
          <p:cNvPr id="105" name="Text Box 455"/>
          <p:cNvSpPr txBox="1"/>
          <p:nvPr/>
        </p:nvSpPr>
        <p:spPr>
          <a:xfrm>
            <a:off x="3104773" y="4412669"/>
            <a:ext cx="3042578" cy="24500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spAutoFit/>
          </a:bodyPr>
          <a:lstStyle/>
          <a:p>
            <a:pPr marL="0" marR="0">
              <a:lnSpc>
                <a:spcPct val="107000"/>
              </a:lnSpc>
              <a:spcBef>
                <a:spcPts val="0"/>
              </a:spcBef>
              <a:spcAft>
                <a:spcPts val="800"/>
              </a:spcAft>
            </a:pPr>
            <a:r>
              <a:rPr lang="en-US" sz="1000" b="1">
                <a:solidFill>
                  <a:schemeClr val="bg2">
                    <a:lumMod val="10000"/>
                  </a:schemeClr>
                </a:solidFill>
                <a:effectLst/>
                <a:latin typeface="Arial" panose="020B0604020202020204" pitchFamily="34" charset="0"/>
                <a:ea typeface="PMingLiU"/>
                <a:cs typeface="Arial" panose="020B0604020202020204" pitchFamily="34" charset="0"/>
              </a:rPr>
              <a:t>ENTER JOB POSITION HERE</a:t>
            </a:r>
            <a:endParaRPr lang="en-US" sz="1100">
              <a:solidFill>
                <a:schemeClr val="bg2">
                  <a:lumMod val="10000"/>
                </a:schemeClr>
              </a:solidFill>
              <a:effectLst/>
              <a:latin typeface="Arial" panose="020B0604020202020204" pitchFamily="34" charset="0"/>
              <a:ea typeface="PMingLiU"/>
              <a:cs typeface="Arial" panose="020B0604020202020204" pitchFamily="34" charset="0"/>
            </a:endParaRPr>
          </a:p>
        </p:txBody>
      </p:sp>
      <p:sp>
        <p:nvSpPr>
          <p:cNvPr id="102" name="Text Box 459"/>
          <p:cNvSpPr txBox="1"/>
          <p:nvPr/>
        </p:nvSpPr>
        <p:spPr>
          <a:xfrm>
            <a:off x="3105408" y="5517569"/>
            <a:ext cx="3191837" cy="24500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spAutoFit/>
          </a:bodyPr>
          <a:lstStyle/>
          <a:p>
            <a:pPr marL="0" marR="0">
              <a:lnSpc>
                <a:spcPct val="107000"/>
              </a:lnSpc>
              <a:spcBef>
                <a:spcPts val="0"/>
              </a:spcBef>
              <a:spcAft>
                <a:spcPts val="800"/>
              </a:spcAft>
            </a:pPr>
            <a:r>
              <a:rPr lang="en-US" sz="1000" b="1" dirty="0">
                <a:solidFill>
                  <a:schemeClr val="bg2">
                    <a:lumMod val="10000"/>
                  </a:schemeClr>
                </a:solidFill>
                <a:effectLst/>
                <a:latin typeface="Arial" panose="020B0604020202020204" pitchFamily="34" charset="0"/>
                <a:ea typeface="PMingLiU"/>
                <a:cs typeface="Arial" panose="020B0604020202020204" pitchFamily="34" charset="0"/>
              </a:rPr>
              <a:t>ENTER JOB POSITION HERE</a:t>
            </a:r>
            <a:endParaRPr lang="en-US" sz="1100" dirty="0">
              <a:solidFill>
                <a:schemeClr val="bg2">
                  <a:lumMod val="10000"/>
                </a:schemeClr>
              </a:solidFill>
              <a:effectLst/>
              <a:latin typeface="Arial" panose="020B0604020202020204" pitchFamily="34" charset="0"/>
              <a:ea typeface="PMingLiU"/>
              <a:cs typeface="Arial" panose="020B0604020202020204" pitchFamily="34" charset="0"/>
            </a:endParaRPr>
          </a:p>
        </p:txBody>
      </p:sp>
      <p:cxnSp>
        <p:nvCxnSpPr>
          <p:cNvPr id="87" name="Straight Connector 86"/>
          <p:cNvCxnSpPr/>
          <p:nvPr/>
        </p:nvCxnSpPr>
        <p:spPr>
          <a:xfrm>
            <a:off x="1006475" y="7133769"/>
            <a:ext cx="0" cy="1145337"/>
          </a:xfrm>
          <a:prstGeom prst="line">
            <a:avLst/>
          </a:prstGeom>
          <a:ln w="12700">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88" name="Oval 87"/>
          <p:cNvSpPr/>
          <p:nvPr/>
        </p:nvSpPr>
        <p:spPr>
          <a:xfrm>
            <a:off x="958850" y="7278479"/>
            <a:ext cx="95250" cy="95250"/>
          </a:xfrm>
          <a:prstGeom prst="ellipse">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45720" rIns="91440" bIns="45720" numCol="1" spcCol="0" rtlCol="0" fromWordArt="0" anchor="ctr" anchorCtr="0" forceAA="0" compatLnSpc="1">
            <a:prstTxWarp prst="textNoShape">
              <a:avLst/>
            </a:prstTxWarp>
            <a:noAutofit/>
          </a:bodyPr>
          <a:lstStyle/>
          <a:p>
            <a:endParaRPr lang="en-US">
              <a:solidFill>
                <a:schemeClr val="bg2">
                  <a:lumMod val="10000"/>
                </a:schemeClr>
              </a:solidFill>
              <a:latin typeface="Arial" panose="020B0604020202020204" pitchFamily="34" charset="0"/>
              <a:cs typeface="Arial" panose="020B0604020202020204" pitchFamily="34" charset="0"/>
            </a:endParaRPr>
          </a:p>
        </p:txBody>
      </p:sp>
      <p:sp>
        <p:nvSpPr>
          <p:cNvPr id="89" name="Oval 88"/>
          <p:cNvSpPr/>
          <p:nvPr/>
        </p:nvSpPr>
        <p:spPr>
          <a:xfrm>
            <a:off x="958850" y="7974632"/>
            <a:ext cx="95250" cy="95250"/>
          </a:xfrm>
          <a:prstGeom prst="ellipse">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45720" rIns="91440" bIns="45720" numCol="1" spcCol="0" rtlCol="0" fromWordArt="0" anchor="ctr" anchorCtr="0" forceAA="0" compatLnSpc="1">
            <a:prstTxWarp prst="textNoShape">
              <a:avLst/>
            </a:prstTxWarp>
            <a:noAutofit/>
          </a:bodyPr>
          <a:lstStyle/>
          <a:p>
            <a:endParaRPr lang="en-US">
              <a:solidFill>
                <a:schemeClr val="bg2">
                  <a:lumMod val="10000"/>
                </a:schemeClr>
              </a:solidFill>
              <a:latin typeface="Arial" panose="020B0604020202020204" pitchFamily="34" charset="0"/>
              <a:cs typeface="Arial" panose="020B0604020202020204" pitchFamily="34" charset="0"/>
            </a:endParaRPr>
          </a:p>
        </p:txBody>
      </p:sp>
      <p:sp>
        <p:nvSpPr>
          <p:cNvPr id="99" name="Text Box 466"/>
          <p:cNvSpPr txBox="1"/>
          <p:nvPr/>
        </p:nvSpPr>
        <p:spPr>
          <a:xfrm>
            <a:off x="3105408" y="7133769"/>
            <a:ext cx="3180356" cy="24500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spAutoFit/>
          </a:bodyPr>
          <a:lstStyle/>
          <a:p>
            <a:pPr marL="0" marR="0">
              <a:lnSpc>
                <a:spcPct val="107000"/>
              </a:lnSpc>
              <a:spcBef>
                <a:spcPts val="0"/>
              </a:spcBef>
              <a:spcAft>
                <a:spcPts val="800"/>
              </a:spcAft>
            </a:pPr>
            <a:r>
              <a:rPr lang="en-US" sz="1000" b="1" dirty="0">
                <a:solidFill>
                  <a:schemeClr val="bg2">
                    <a:lumMod val="10000"/>
                  </a:schemeClr>
                </a:solidFill>
                <a:effectLst/>
                <a:latin typeface="Arial" panose="020B0604020202020204" pitchFamily="34" charset="0"/>
                <a:ea typeface="PMingLiU"/>
                <a:cs typeface="Arial" panose="020B0604020202020204" pitchFamily="34" charset="0"/>
              </a:rPr>
              <a:t>MASTERS IN COMPUTER SCIENCE</a:t>
            </a:r>
            <a:endParaRPr lang="en-US" sz="1100" dirty="0">
              <a:solidFill>
                <a:schemeClr val="bg2">
                  <a:lumMod val="10000"/>
                </a:schemeClr>
              </a:solidFill>
              <a:effectLst/>
              <a:latin typeface="Arial" panose="020B0604020202020204" pitchFamily="34" charset="0"/>
              <a:ea typeface="PMingLiU"/>
              <a:cs typeface="Arial" panose="020B0604020202020204" pitchFamily="34" charset="0"/>
            </a:endParaRPr>
          </a:p>
        </p:txBody>
      </p:sp>
      <p:sp>
        <p:nvSpPr>
          <p:cNvPr id="100" name="Text Box 467"/>
          <p:cNvSpPr txBox="1"/>
          <p:nvPr/>
        </p:nvSpPr>
        <p:spPr>
          <a:xfrm>
            <a:off x="3105408" y="7319841"/>
            <a:ext cx="3157393" cy="24500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spAutoFit/>
          </a:bodyPr>
          <a:lstStyle/>
          <a:p>
            <a:pPr marL="0" marR="0">
              <a:lnSpc>
                <a:spcPct val="107000"/>
              </a:lnSpc>
              <a:spcBef>
                <a:spcPts val="0"/>
              </a:spcBef>
              <a:spcAft>
                <a:spcPts val="800"/>
              </a:spcAft>
            </a:pPr>
            <a:r>
              <a:rPr lang="en-US" sz="1000" i="1">
                <a:solidFill>
                  <a:schemeClr val="bg2">
                    <a:lumMod val="10000"/>
                  </a:schemeClr>
                </a:solidFill>
                <a:effectLst/>
                <a:latin typeface="Arial" panose="020B0604020202020204" pitchFamily="34" charset="0"/>
                <a:ea typeface="PMingLiU"/>
                <a:cs typeface="Arial" panose="020B0604020202020204" pitchFamily="34" charset="0"/>
              </a:rPr>
              <a:t>New York University</a:t>
            </a:r>
            <a:endParaRPr lang="en-US" sz="1100">
              <a:solidFill>
                <a:schemeClr val="bg2">
                  <a:lumMod val="10000"/>
                </a:schemeClr>
              </a:solidFill>
              <a:effectLst/>
              <a:latin typeface="Arial" panose="020B0604020202020204" pitchFamily="34" charset="0"/>
              <a:ea typeface="PMingLiU"/>
              <a:cs typeface="Arial" panose="020B0604020202020204" pitchFamily="34" charset="0"/>
            </a:endParaRPr>
          </a:p>
        </p:txBody>
      </p:sp>
      <p:sp>
        <p:nvSpPr>
          <p:cNvPr id="91" name="Text Box 5"/>
          <p:cNvSpPr txBox="1"/>
          <p:nvPr/>
        </p:nvSpPr>
        <p:spPr>
          <a:xfrm>
            <a:off x="1139825" y="7225427"/>
            <a:ext cx="1737360" cy="24500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spAutoFit/>
          </a:bodyPr>
          <a:lstStyle/>
          <a:p>
            <a:pPr marL="0" marR="0">
              <a:lnSpc>
                <a:spcPct val="107000"/>
              </a:lnSpc>
              <a:spcBef>
                <a:spcPts val="0"/>
              </a:spcBef>
              <a:spcAft>
                <a:spcPts val="0"/>
              </a:spcAft>
            </a:pPr>
            <a:r>
              <a:rPr lang="en-US" sz="1000" b="1" dirty="0">
                <a:solidFill>
                  <a:schemeClr val="bg2">
                    <a:lumMod val="10000"/>
                  </a:schemeClr>
                </a:solidFill>
                <a:effectLst/>
                <a:latin typeface="Arial" panose="020B0604020202020204" pitchFamily="34" charset="0"/>
                <a:ea typeface="PMingLiU"/>
                <a:cs typeface="Arial" panose="020B0604020202020204" pitchFamily="34" charset="0"/>
              </a:rPr>
              <a:t>May </a:t>
            </a:r>
            <a:r>
              <a:rPr lang="en-US" sz="1000" b="1" dirty="0" smtClean="0">
                <a:solidFill>
                  <a:schemeClr val="bg2">
                    <a:lumMod val="10000"/>
                  </a:schemeClr>
                </a:solidFill>
                <a:effectLst/>
                <a:latin typeface="Arial" panose="020B0604020202020204" pitchFamily="34" charset="0"/>
                <a:ea typeface="PMingLiU"/>
                <a:cs typeface="Arial" panose="020B0604020202020204" pitchFamily="34" charset="0"/>
              </a:rPr>
              <a:t>20XX – </a:t>
            </a:r>
            <a:r>
              <a:rPr lang="fi-FI" sz="1000" b="1" dirty="0" smtClean="0">
                <a:solidFill>
                  <a:schemeClr val="bg2">
                    <a:lumMod val="10000"/>
                  </a:schemeClr>
                </a:solidFill>
                <a:latin typeface="Arial" panose="020B0604020202020204" pitchFamily="34" charset="0"/>
                <a:ea typeface="PMingLiU"/>
                <a:cs typeface="Arial" panose="020B0604020202020204" pitchFamily="34" charset="0"/>
              </a:rPr>
              <a:t>Jan 20XX</a:t>
            </a:r>
            <a:endParaRPr lang="en-US" sz="1100" dirty="0">
              <a:solidFill>
                <a:schemeClr val="bg2">
                  <a:lumMod val="10000"/>
                </a:schemeClr>
              </a:solidFill>
              <a:effectLst/>
              <a:latin typeface="Arial" panose="020B0604020202020204" pitchFamily="34" charset="0"/>
              <a:ea typeface="PMingLiU"/>
              <a:cs typeface="Arial" panose="020B0604020202020204" pitchFamily="34" charset="0"/>
            </a:endParaRPr>
          </a:p>
        </p:txBody>
      </p:sp>
      <p:sp>
        <p:nvSpPr>
          <p:cNvPr id="92" name="Text Box 469"/>
          <p:cNvSpPr txBox="1"/>
          <p:nvPr/>
        </p:nvSpPr>
        <p:spPr>
          <a:xfrm>
            <a:off x="1139825" y="7893005"/>
            <a:ext cx="1737360" cy="24500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spAutoFit/>
          </a:bodyPr>
          <a:lstStyle/>
          <a:p>
            <a:pPr marL="0" marR="0">
              <a:lnSpc>
                <a:spcPct val="107000"/>
              </a:lnSpc>
              <a:spcBef>
                <a:spcPts val="0"/>
              </a:spcBef>
              <a:spcAft>
                <a:spcPts val="0"/>
              </a:spcAft>
            </a:pPr>
            <a:r>
              <a:rPr lang="en-US" sz="1000" b="1" dirty="0">
                <a:solidFill>
                  <a:schemeClr val="bg2">
                    <a:lumMod val="10000"/>
                  </a:schemeClr>
                </a:solidFill>
                <a:effectLst/>
                <a:latin typeface="Arial" panose="020B0604020202020204" pitchFamily="34" charset="0"/>
                <a:ea typeface="PMingLiU"/>
                <a:cs typeface="Arial" panose="020B0604020202020204" pitchFamily="34" charset="0"/>
              </a:rPr>
              <a:t>Jan </a:t>
            </a:r>
            <a:r>
              <a:rPr lang="en-US" sz="1000" b="1" dirty="0" smtClean="0">
                <a:solidFill>
                  <a:schemeClr val="bg2">
                    <a:lumMod val="10000"/>
                  </a:schemeClr>
                </a:solidFill>
                <a:effectLst/>
                <a:latin typeface="Arial" panose="020B0604020202020204" pitchFamily="34" charset="0"/>
                <a:ea typeface="PMingLiU"/>
                <a:cs typeface="Arial" panose="020B0604020202020204" pitchFamily="34" charset="0"/>
              </a:rPr>
              <a:t>20XX – Apr 20XX</a:t>
            </a:r>
            <a:endParaRPr lang="en-US" sz="1100" dirty="0">
              <a:solidFill>
                <a:schemeClr val="bg2">
                  <a:lumMod val="10000"/>
                </a:schemeClr>
              </a:solidFill>
              <a:effectLst/>
              <a:latin typeface="Arial" panose="020B0604020202020204" pitchFamily="34" charset="0"/>
              <a:ea typeface="PMingLiU"/>
              <a:cs typeface="Arial" panose="020B0604020202020204" pitchFamily="34" charset="0"/>
            </a:endParaRPr>
          </a:p>
        </p:txBody>
      </p:sp>
      <p:sp>
        <p:nvSpPr>
          <p:cNvPr id="96" name="Text Box 472"/>
          <p:cNvSpPr txBox="1"/>
          <p:nvPr/>
        </p:nvSpPr>
        <p:spPr>
          <a:xfrm>
            <a:off x="3105408" y="7803182"/>
            <a:ext cx="3122949" cy="24500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spAutoFit/>
          </a:bodyPr>
          <a:lstStyle/>
          <a:p>
            <a:pPr marL="0" marR="0">
              <a:lnSpc>
                <a:spcPct val="107000"/>
              </a:lnSpc>
              <a:spcBef>
                <a:spcPts val="0"/>
              </a:spcBef>
              <a:spcAft>
                <a:spcPts val="800"/>
              </a:spcAft>
            </a:pPr>
            <a:r>
              <a:rPr lang="en-US" sz="1000" b="1" dirty="0">
                <a:solidFill>
                  <a:schemeClr val="bg2">
                    <a:lumMod val="10000"/>
                  </a:schemeClr>
                </a:solidFill>
                <a:effectLst/>
                <a:latin typeface="Arial" panose="020B0604020202020204" pitchFamily="34" charset="0"/>
                <a:ea typeface="PMingLiU"/>
                <a:cs typeface="Arial" panose="020B0604020202020204" pitchFamily="34" charset="0"/>
              </a:rPr>
              <a:t>BACHELORS IN COMPUTER SCIENCE</a:t>
            </a:r>
            <a:endParaRPr lang="en-US" sz="1100" dirty="0">
              <a:solidFill>
                <a:schemeClr val="bg2">
                  <a:lumMod val="10000"/>
                </a:schemeClr>
              </a:solidFill>
              <a:effectLst/>
              <a:latin typeface="Arial" panose="020B0604020202020204" pitchFamily="34" charset="0"/>
              <a:ea typeface="PMingLiU"/>
              <a:cs typeface="Arial" panose="020B0604020202020204" pitchFamily="34" charset="0"/>
            </a:endParaRPr>
          </a:p>
        </p:txBody>
      </p:sp>
      <p:sp>
        <p:nvSpPr>
          <p:cNvPr id="97" name="Text Box 473"/>
          <p:cNvSpPr txBox="1"/>
          <p:nvPr/>
        </p:nvSpPr>
        <p:spPr>
          <a:xfrm>
            <a:off x="3105408" y="7989254"/>
            <a:ext cx="3272207" cy="24500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spAutoFit/>
          </a:bodyPr>
          <a:lstStyle/>
          <a:p>
            <a:pPr marL="0" marR="0">
              <a:lnSpc>
                <a:spcPct val="107000"/>
              </a:lnSpc>
              <a:spcBef>
                <a:spcPts val="0"/>
              </a:spcBef>
              <a:spcAft>
                <a:spcPts val="800"/>
              </a:spcAft>
            </a:pPr>
            <a:r>
              <a:rPr lang="en-US" sz="1000" i="1">
                <a:solidFill>
                  <a:schemeClr val="bg2">
                    <a:lumMod val="10000"/>
                  </a:schemeClr>
                </a:solidFill>
                <a:effectLst/>
                <a:latin typeface="Arial" panose="020B0604020202020204" pitchFamily="34" charset="0"/>
                <a:ea typeface="PMingLiU"/>
                <a:cs typeface="Arial" panose="020B0604020202020204" pitchFamily="34" charset="0"/>
              </a:rPr>
              <a:t>New York College</a:t>
            </a:r>
            <a:endParaRPr lang="en-US" sz="1100">
              <a:solidFill>
                <a:schemeClr val="bg2">
                  <a:lumMod val="10000"/>
                </a:schemeClr>
              </a:solidFill>
              <a:effectLst/>
              <a:latin typeface="Arial" panose="020B0604020202020204" pitchFamily="34" charset="0"/>
              <a:ea typeface="PMingLiU"/>
              <a:cs typeface="Arial" panose="020B0604020202020204" pitchFamily="34" charset="0"/>
            </a:endParaRPr>
          </a:p>
        </p:txBody>
      </p:sp>
      <p:sp>
        <p:nvSpPr>
          <p:cNvPr id="94" name="TextBox 6"/>
          <p:cNvSpPr txBox="1"/>
          <p:nvPr/>
        </p:nvSpPr>
        <p:spPr>
          <a:xfrm>
            <a:off x="711200" y="6699404"/>
            <a:ext cx="2133600" cy="276225"/>
          </a:xfrm>
          <a:prstGeom prst="rect">
            <a:avLst/>
          </a:prstGeom>
          <a:noFill/>
        </p:spPr>
        <p:txBody>
          <a:bodyPr wrap="square" lIns="0" rtlCol="0">
            <a:noAutofit/>
          </a:bodyPr>
          <a:lstStyle/>
          <a:p>
            <a:pPr marL="0" marR="0">
              <a:lnSpc>
                <a:spcPct val="107000"/>
              </a:lnSpc>
              <a:spcBef>
                <a:spcPts val="0"/>
              </a:spcBef>
              <a:spcAft>
                <a:spcPts val="0"/>
              </a:spcAft>
            </a:pPr>
            <a:r>
              <a:rPr lang="en-US" sz="1200" b="1" kern="1200" spc="300" dirty="0">
                <a:solidFill>
                  <a:schemeClr val="bg2">
                    <a:lumMod val="10000"/>
                  </a:schemeClr>
                </a:solidFill>
                <a:effectLst/>
                <a:latin typeface="Arial" panose="020B0604020202020204" pitchFamily="34" charset="0"/>
                <a:ea typeface="PMingLiU"/>
                <a:cs typeface="Arial" panose="020B0604020202020204" pitchFamily="34" charset="0"/>
              </a:rPr>
              <a:t>EDUCATION</a:t>
            </a:r>
            <a:endParaRPr lang="en-US" sz="1100" spc="300" dirty="0">
              <a:solidFill>
                <a:schemeClr val="bg2">
                  <a:lumMod val="10000"/>
                </a:schemeClr>
              </a:solidFill>
              <a:effectLst/>
              <a:latin typeface="Arial" panose="020B0604020202020204" pitchFamily="34" charset="0"/>
              <a:ea typeface="PMingLiU"/>
              <a:cs typeface="Arial" panose="020B0604020202020204" pitchFamily="34" charset="0"/>
            </a:endParaRPr>
          </a:p>
        </p:txBody>
      </p:sp>
      <p:sp>
        <p:nvSpPr>
          <p:cNvPr id="64" name="Text Box 41"/>
          <p:cNvSpPr txBox="1"/>
          <p:nvPr/>
        </p:nvSpPr>
        <p:spPr>
          <a:xfrm>
            <a:off x="3209295" y="3534037"/>
            <a:ext cx="3541004" cy="794064"/>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342900" marR="0" lvl="0" indent="-342900">
              <a:lnSpc>
                <a:spcPct val="114000"/>
              </a:lnSpc>
              <a:spcBef>
                <a:spcPts val="0"/>
              </a:spcBef>
              <a:spcAft>
                <a:spcPts val="0"/>
              </a:spcAft>
              <a:buFont typeface="Symbol" panose="05050102010706020507" pitchFamily="18" charset="2"/>
              <a:buChar char=""/>
            </a:pPr>
            <a:r>
              <a:rPr lang="en-US" sz="1000" dirty="0">
                <a:solidFill>
                  <a:schemeClr val="bg2">
                    <a:lumMod val="10000"/>
                  </a:schemeClr>
                </a:solidFill>
                <a:effectLst/>
                <a:latin typeface="Arial" panose="020B0604020202020204" pitchFamily="34" charset="0"/>
                <a:ea typeface="PMingLiU"/>
                <a:cs typeface="Arial" panose="020B0604020202020204" pitchFamily="34" charset="0"/>
              </a:rPr>
              <a:t>Managed lorem ipsum dolor sit </a:t>
            </a:r>
            <a:r>
              <a:rPr lang="en-US" sz="1000" dirty="0" err="1">
                <a:solidFill>
                  <a:schemeClr val="bg2">
                    <a:lumMod val="10000"/>
                  </a:schemeClr>
                </a:solidFill>
                <a:effectLst/>
                <a:latin typeface="Arial" panose="020B0604020202020204" pitchFamily="34" charset="0"/>
                <a:ea typeface="PMingLiU"/>
                <a:cs typeface="Arial" panose="020B0604020202020204" pitchFamily="34" charset="0"/>
              </a:rPr>
              <a:t>amet</a:t>
            </a:r>
            <a:r>
              <a:rPr lang="en-US" sz="1000" dirty="0">
                <a:solidFill>
                  <a:schemeClr val="bg2">
                    <a:lumMod val="10000"/>
                  </a:schemeClr>
                </a:solidFill>
                <a:effectLst/>
                <a:latin typeface="Arial" panose="020B0604020202020204" pitchFamily="34" charset="0"/>
                <a:ea typeface="PMingLiU"/>
                <a:cs typeface="Arial" panose="020B0604020202020204" pitchFamily="34" charset="0"/>
              </a:rPr>
              <a:t> dolor ipsum lorem. </a:t>
            </a:r>
            <a:r>
              <a:rPr lang="pt-BR" sz="1000" kern="1200" dirty="0">
                <a:solidFill>
                  <a:schemeClr val="bg2">
                    <a:lumMod val="10000"/>
                  </a:schemeClr>
                </a:solidFill>
                <a:effectLst/>
                <a:latin typeface="Arial" panose="020B0604020202020204" pitchFamily="34" charset="0"/>
                <a:ea typeface="PMingLiU"/>
                <a:cs typeface="Arial" panose="020B0604020202020204" pitchFamily="34" charset="0"/>
              </a:rPr>
              <a:t>Class aptent taciti sociosqu ad litora </a:t>
            </a:r>
            <a:r>
              <a:rPr lang="pt-BR" sz="1000" kern="1200" dirty="0" smtClean="0">
                <a:solidFill>
                  <a:schemeClr val="bg2">
                    <a:lumMod val="10000"/>
                  </a:schemeClr>
                </a:solidFill>
                <a:effectLst/>
                <a:latin typeface="Arial" panose="020B0604020202020204" pitchFamily="34" charset="0"/>
                <a:ea typeface="PMingLiU"/>
                <a:cs typeface="Arial" panose="020B0604020202020204" pitchFamily="34" charset="0"/>
              </a:rPr>
              <a:t>torquent.</a:t>
            </a:r>
            <a:endParaRPr lang="en-US" sz="1000" dirty="0">
              <a:solidFill>
                <a:schemeClr val="bg2">
                  <a:lumMod val="10000"/>
                </a:schemeClr>
              </a:solidFill>
              <a:effectLst/>
              <a:latin typeface="Arial" panose="020B0604020202020204" pitchFamily="34" charset="0"/>
              <a:ea typeface="PMingLiU"/>
              <a:cs typeface="Arial" panose="020B0604020202020204" pitchFamily="34" charset="0"/>
            </a:endParaRPr>
          </a:p>
          <a:p>
            <a:pPr marL="342900" marR="0" lvl="0" indent="-342900">
              <a:lnSpc>
                <a:spcPct val="114000"/>
              </a:lnSpc>
              <a:spcBef>
                <a:spcPts val="0"/>
              </a:spcBef>
              <a:spcAft>
                <a:spcPts val="0"/>
              </a:spcAft>
              <a:buFont typeface="Symbol" panose="05050102010706020507" pitchFamily="18" charset="2"/>
              <a:buChar char=""/>
            </a:pPr>
            <a:r>
              <a:rPr lang="en-US" sz="1000" dirty="0">
                <a:solidFill>
                  <a:schemeClr val="bg2">
                    <a:lumMod val="10000"/>
                  </a:schemeClr>
                </a:solidFill>
                <a:effectLst/>
                <a:latin typeface="Arial" panose="020B0604020202020204" pitchFamily="34" charset="0"/>
                <a:ea typeface="PMingLiU"/>
                <a:cs typeface="Arial" panose="020B0604020202020204" pitchFamily="34" charset="0"/>
              </a:rPr>
              <a:t>Worked in variety lorem ipsum dolor ipsum</a:t>
            </a:r>
          </a:p>
          <a:p>
            <a:pPr marL="342900" marR="0" lvl="0" indent="-342900">
              <a:lnSpc>
                <a:spcPct val="114000"/>
              </a:lnSpc>
              <a:spcBef>
                <a:spcPts val="0"/>
              </a:spcBef>
              <a:spcAft>
                <a:spcPts val="0"/>
              </a:spcAft>
              <a:buFont typeface="Symbol" panose="05050102010706020507" pitchFamily="18" charset="2"/>
              <a:buChar char=""/>
            </a:pPr>
            <a:r>
              <a:rPr lang="en-US" sz="1000" dirty="0">
                <a:solidFill>
                  <a:schemeClr val="bg2">
                    <a:lumMod val="10000"/>
                  </a:schemeClr>
                </a:solidFill>
                <a:effectLst/>
                <a:latin typeface="Arial" panose="020B0604020202020204" pitchFamily="34" charset="0"/>
                <a:ea typeface="PMingLiU"/>
                <a:cs typeface="Arial" panose="020B0604020202020204" pitchFamily="34" charset="0"/>
              </a:rPr>
              <a:t>Responsible for lorem ipsum dolor sit </a:t>
            </a:r>
            <a:r>
              <a:rPr lang="en-US" sz="1000" dirty="0" err="1">
                <a:solidFill>
                  <a:schemeClr val="bg2">
                    <a:lumMod val="10000"/>
                  </a:schemeClr>
                </a:solidFill>
                <a:effectLst/>
                <a:latin typeface="Arial" panose="020B0604020202020204" pitchFamily="34" charset="0"/>
                <a:ea typeface="PMingLiU"/>
                <a:cs typeface="Arial" panose="020B0604020202020204" pitchFamily="34" charset="0"/>
              </a:rPr>
              <a:t>amet</a:t>
            </a:r>
            <a:r>
              <a:rPr lang="en-US" sz="10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dirty="0" smtClean="0">
                <a:solidFill>
                  <a:schemeClr val="bg2">
                    <a:lumMod val="10000"/>
                  </a:schemeClr>
                </a:solidFill>
                <a:effectLst/>
                <a:latin typeface="Arial" panose="020B0604020202020204" pitchFamily="34" charset="0"/>
                <a:ea typeface="PMingLiU"/>
                <a:cs typeface="Arial" panose="020B0604020202020204" pitchFamily="34" charset="0"/>
              </a:rPr>
              <a:t>lorem.</a:t>
            </a:r>
            <a:endParaRPr lang="en-US" sz="1000" dirty="0">
              <a:solidFill>
                <a:schemeClr val="bg2">
                  <a:lumMod val="10000"/>
                </a:schemeClr>
              </a:solidFill>
              <a:effectLst/>
              <a:latin typeface="Arial" panose="020B0604020202020204" pitchFamily="34" charset="0"/>
              <a:ea typeface="PMingLiU"/>
              <a:cs typeface="Arial" panose="020B0604020202020204" pitchFamily="34" charset="0"/>
            </a:endParaRPr>
          </a:p>
        </p:txBody>
      </p:sp>
      <p:sp>
        <p:nvSpPr>
          <p:cNvPr id="65" name="Text Box 41"/>
          <p:cNvSpPr txBox="1"/>
          <p:nvPr/>
        </p:nvSpPr>
        <p:spPr>
          <a:xfrm>
            <a:off x="3209295" y="4608973"/>
            <a:ext cx="3541004" cy="794064"/>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342900" marR="0" lvl="0" indent="-342900">
              <a:lnSpc>
                <a:spcPct val="114000"/>
              </a:lnSpc>
              <a:spcBef>
                <a:spcPts val="0"/>
              </a:spcBef>
              <a:spcAft>
                <a:spcPts val="0"/>
              </a:spcAft>
              <a:buFont typeface="Symbol" panose="05050102010706020507" pitchFamily="18" charset="2"/>
              <a:buChar char=""/>
            </a:pPr>
            <a:r>
              <a:rPr lang="en-US" sz="1000" dirty="0">
                <a:solidFill>
                  <a:schemeClr val="bg2">
                    <a:lumMod val="10000"/>
                  </a:schemeClr>
                </a:solidFill>
                <a:effectLst/>
                <a:latin typeface="Arial" panose="020B0604020202020204" pitchFamily="34" charset="0"/>
                <a:ea typeface="PMingLiU"/>
                <a:cs typeface="Arial" panose="020B0604020202020204" pitchFamily="34" charset="0"/>
              </a:rPr>
              <a:t>Managed lorem ipsum dolor sit </a:t>
            </a:r>
            <a:r>
              <a:rPr lang="en-US" sz="1000" dirty="0" err="1">
                <a:solidFill>
                  <a:schemeClr val="bg2">
                    <a:lumMod val="10000"/>
                  </a:schemeClr>
                </a:solidFill>
                <a:effectLst/>
                <a:latin typeface="Arial" panose="020B0604020202020204" pitchFamily="34" charset="0"/>
                <a:ea typeface="PMingLiU"/>
                <a:cs typeface="Arial" panose="020B0604020202020204" pitchFamily="34" charset="0"/>
              </a:rPr>
              <a:t>amet</a:t>
            </a:r>
            <a:r>
              <a:rPr lang="en-US" sz="1000" dirty="0">
                <a:solidFill>
                  <a:schemeClr val="bg2">
                    <a:lumMod val="10000"/>
                  </a:schemeClr>
                </a:solidFill>
                <a:effectLst/>
                <a:latin typeface="Arial" panose="020B0604020202020204" pitchFamily="34" charset="0"/>
                <a:ea typeface="PMingLiU"/>
                <a:cs typeface="Arial" panose="020B0604020202020204" pitchFamily="34" charset="0"/>
              </a:rPr>
              <a:t> dolor ipsum lorem. </a:t>
            </a:r>
            <a:r>
              <a:rPr lang="pt-BR" sz="1000" kern="1200" dirty="0">
                <a:solidFill>
                  <a:schemeClr val="bg2">
                    <a:lumMod val="10000"/>
                  </a:schemeClr>
                </a:solidFill>
                <a:effectLst/>
                <a:latin typeface="Arial" panose="020B0604020202020204" pitchFamily="34" charset="0"/>
                <a:ea typeface="PMingLiU"/>
                <a:cs typeface="Arial" panose="020B0604020202020204" pitchFamily="34" charset="0"/>
              </a:rPr>
              <a:t>Class aptent taciti sociosqu ad litora </a:t>
            </a:r>
            <a:r>
              <a:rPr lang="pt-BR" sz="1000" kern="1200" dirty="0" smtClean="0">
                <a:solidFill>
                  <a:schemeClr val="bg2">
                    <a:lumMod val="10000"/>
                  </a:schemeClr>
                </a:solidFill>
                <a:effectLst/>
                <a:latin typeface="Arial" panose="020B0604020202020204" pitchFamily="34" charset="0"/>
                <a:ea typeface="PMingLiU"/>
                <a:cs typeface="Arial" panose="020B0604020202020204" pitchFamily="34" charset="0"/>
              </a:rPr>
              <a:t>torquent.</a:t>
            </a:r>
            <a:endParaRPr lang="en-US" sz="1000" dirty="0">
              <a:solidFill>
                <a:schemeClr val="bg2">
                  <a:lumMod val="10000"/>
                </a:schemeClr>
              </a:solidFill>
              <a:effectLst/>
              <a:latin typeface="Arial" panose="020B0604020202020204" pitchFamily="34" charset="0"/>
              <a:ea typeface="PMingLiU"/>
              <a:cs typeface="Arial" panose="020B0604020202020204" pitchFamily="34" charset="0"/>
            </a:endParaRPr>
          </a:p>
          <a:p>
            <a:pPr marL="342900" marR="0" lvl="0" indent="-342900">
              <a:lnSpc>
                <a:spcPct val="114000"/>
              </a:lnSpc>
              <a:spcBef>
                <a:spcPts val="0"/>
              </a:spcBef>
              <a:spcAft>
                <a:spcPts val="0"/>
              </a:spcAft>
              <a:buFont typeface="Symbol" panose="05050102010706020507" pitchFamily="18" charset="2"/>
              <a:buChar char=""/>
            </a:pPr>
            <a:r>
              <a:rPr lang="en-US" sz="1000" dirty="0">
                <a:solidFill>
                  <a:schemeClr val="bg2">
                    <a:lumMod val="10000"/>
                  </a:schemeClr>
                </a:solidFill>
                <a:effectLst/>
                <a:latin typeface="Arial" panose="020B0604020202020204" pitchFamily="34" charset="0"/>
                <a:ea typeface="PMingLiU"/>
                <a:cs typeface="Arial" panose="020B0604020202020204" pitchFamily="34" charset="0"/>
              </a:rPr>
              <a:t>Worked in variety lorem ipsum dolor ipsum</a:t>
            </a:r>
          </a:p>
          <a:p>
            <a:pPr marL="342900" marR="0" lvl="0" indent="-342900">
              <a:lnSpc>
                <a:spcPct val="114000"/>
              </a:lnSpc>
              <a:spcBef>
                <a:spcPts val="0"/>
              </a:spcBef>
              <a:spcAft>
                <a:spcPts val="0"/>
              </a:spcAft>
              <a:buFont typeface="Symbol" panose="05050102010706020507" pitchFamily="18" charset="2"/>
              <a:buChar char=""/>
            </a:pPr>
            <a:r>
              <a:rPr lang="en-US" sz="1000" dirty="0">
                <a:solidFill>
                  <a:schemeClr val="bg2">
                    <a:lumMod val="10000"/>
                  </a:schemeClr>
                </a:solidFill>
                <a:effectLst/>
                <a:latin typeface="Arial" panose="020B0604020202020204" pitchFamily="34" charset="0"/>
                <a:ea typeface="PMingLiU"/>
                <a:cs typeface="Arial" panose="020B0604020202020204" pitchFamily="34" charset="0"/>
              </a:rPr>
              <a:t>Responsible for lorem ipsum dolor sit </a:t>
            </a:r>
            <a:r>
              <a:rPr lang="en-US" sz="1000" dirty="0" err="1">
                <a:solidFill>
                  <a:schemeClr val="bg2">
                    <a:lumMod val="10000"/>
                  </a:schemeClr>
                </a:solidFill>
                <a:effectLst/>
                <a:latin typeface="Arial" panose="020B0604020202020204" pitchFamily="34" charset="0"/>
                <a:ea typeface="PMingLiU"/>
                <a:cs typeface="Arial" panose="020B0604020202020204" pitchFamily="34" charset="0"/>
              </a:rPr>
              <a:t>amet</a:t>
            </a:r>
            <a:r>
              <a:rPr lang="en-US" sz="10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dirty="0" smtClean="0">
                <a:solidFill>
                  <a:schemeClr val="bg2">
                    <a:lumMod val="10000"/>
                  </a:schemeClr>
                </a:solidFill>
                <a:effectLst/>
                <a:latin typeface="Arial" panose="020B0604020202020204" pitchFamily="34" charset="0"/>
                <a:ea typeface="PMingLiU"/>
                <a:cs typeface="Arial" panose="020B0604020202020204" pitchFamily="34" charset="0"/>
              </a:rPr>
              <a:t>lorem.</a:t>
            </a:r>
            <a:endParaRPr lang="en-US" sz="1000" dirty="0">
              <a:solidFill>
                <a:schemeClr val="bg2">
                  <a:lumMod val="10000"/>
                </a:schemeClr>
              </a:solidFill>
              <a:effectLst/>
              <a:latin typeface="Arial" panose="020B0604020202020204" pitchFamily="34" charset="0"/>
              <a:ea typeface="PMingLiU"/>
              <a:cs typeface="Arial" panose="020B0604020202020204" pitchFamily="34" charset="0"/>
            </a:endParaRPr>
          </a:p>
        </p:txBody>
      </p:sp>
      <p:sp>
        <p:nvSpPr>
          <p:cNvPr id="66" name="Text Box 41"/>
          <p:cNvSpPr txBox="1"/>
          <p:nvPr/>
        </p:nvSpPr>
        <p:spPr>
          <a:xfrm>
            <a:off x="3209295" y="5709035"/>
            <a:ext cx="3541004" cy="794064"/>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342900" marR="0" lvl="0" indent="-342900">
              <a:lnSpc>
                <a:spcPct val="114000"/>
              </a:lnSpc>
              <a:spcBef>
                <a:spcPts val="0"/>
              </a:spcBef>
              <a:spcAft>
                <a:spcPts val="0"/>
              </a:spcAft>
              <a:buFont typeface="Symbol" panose="05050102010706020507" pitchFamily="18" charset="2"/>
              <a:buChar char=""/>
            </a:pPr>
            <a:r>
              <a:rPr lang="en-US" sz="1000" dirty="0">
                <a:solidFill>
                  <a:schemeClr val="bg2">
                    <a:lumMod val="10000"/>
                  </a:schemeClr>
                </a:solidFill>
                <a:effectLst/>
                <a:latin typeface="Arial" panose="020B0604020202020204" pitchFamily="34" charset="0"/>
                <a:ea typeface="PMingLiU"/>
                <a:cs typeface="Arial" panose="020B0604020202020204" pitchFamily="34" charset="0"/>
              </a:rPr>
              <a:t>Managed lorem ipsum dolor sit </a:t>
            </a:r>
            <a:r>
              <a:rPr lang="en-US" sz="1000" dirty="0" err="1">
                <a:solidFill>
                  <a:schemeClr val="bg2">
                    <a:lumMod val="10000"/>
                  </a:schemeClr>
                </a:solidFill>
                <a:effectLst/>
                <a:latin typeface="Arial" panose="020B0604020202020204" pitchFamily="34" charset="0"/>
                <a:ea typeface="PMingLiU"/>
                <a:cs typeface="Arial" panose="020B0604020202020204" pitchFamily="34" charset="0"/>
              </a:rPr>
              <a:t>amet</a:t>
            </a:r>
            <a:r>
              <a:rPr lang="en-US" sz="1000" dirty="0">
                <a:solidFill>
                  <a:schemeClr val="bg2">
                    <a:lumMod val="10000"/>
                  </a:schemeClr>
                </a:solidFill>
                <a:effectLst/>
                <a:latin typeface="Arial" panose="020B0604020202020204" pitchFamily="34" charset="0"/>
                <a:ea typeface="PMingLiU"/>
                <a:cs typeface="Arial" panose="020B0604020202020204" pitchFamily="34" charset="0"/>
              </a:rPr>
              <a:t> dolor ipsum lorem. </a:t>
            </a:r>
            <a:r>
              <a:rPr lang="pt-BR" sz="1000" kern="1200" dirty="0">
                <a:solidFill>
                  <a:schemeClr val="bg2">
                    <a:lumMod val="10000"/>
                  </a:schemeClr>
                </a:solidFill>
                <a:effectLst/>
                <a:latin typeface="Arial" panose="020B0604020202020204" pitchFamily="34" charset="0"/>
                <a:ea typeface="PMingLiU"/>
                <a:cs typeface="Arial" panose="020B0604020202020204" pitchFamily="34" charset="0"/>
              </a:rPr>
              <a:t>Class aptent taciti sociosqu ad litora </a:t>
            </a:r>
            <a:r>
              <a:rPr lang="pt-BR" sz="1000" kern="1200" dirty="0" smtClean="0">
                <a:solidFill>
                  <a:schemeClr val="bg2">
                    <a:lumMod val="10000"/>
                  </a:schemeClr>
                </a:solidFill>
                <a:effectLst/>
                <a:latin typeface="Arial" panose="020B0604020202020204" pitchFamily="34" charset="0"/>
                <a:ea typeface="PMingLiU"/>
                <a:cs typeface="Arial" panose="020B0604020202020204" pitchFamily="34" charset="0"/>
              </a:rPr>
              <a:t>torquent.</a:t>
            </a:r>
            <a:endParaRPr lang="en-US" sz="1000" dirty="0">
              <a:solidFill>
                <a:schemeClr val="bg2">
                  <a:lumMod val="10000"/>
                </a:schemeClr>
              </a:solidFill>
              <a:effectLst/>
              <a:latin typeface="Arial" panose="020B0604020202020204" pitchFamily="34" charset="0"/>
              <a:ea typeface="PMingLiU"/>
              <a:cs typeface="Arial" panose="020B0604020202020204" pitchFamily="34" charset="0"/>
            </a:endParaRPr>
          </a:p>
          <a:p>
            <a:pPr marL="342900" marR="0" lvl="0" indent="-342900">
              <a:lnSpc>
                <a:spcPct val="114000"/>
              </a:lnSpc>
              <a:spcBef>
                <a:spcPts val="0"/>
              </a:spcBef>
              <a:spcAft>
                <a:spcPts val="0"/>
              </a:spcAft>
              <a:buFont typeface="Symbol" panose="05050102010706020507" pitchFamily="18" charset="2"/>
              <a:buChar char=""/>
            </a:pPr>
            <a:r>
              <a:rPr lang="en-US" sz="1000" dirty="0">
                <a:solidFill>
                  <a:schemeClr val="bg2">
                    <a:lumMod val="10000"/>
                  </a:schemeClr>
                </a:solidFill>
                <a:effectLst/>
                <a:latin typeface="Arial" panose="020B0604020202020204" pitchFamily="34" charset="0"/>
                <a:ea typeface="PMingLiU"/>
                <a:cs typeface="Arial" panose="020B0604020202020204" pitchFamily="34" charset="0"/>
              </a:rPr>
              <a:t>Worked in variety lorem ipsum dolor ipsum</a:t>
            </a:r>
          </a:p>
          <a:p>
            <a:pPr marL="342900" marR="0" lvl="0" indent="-342900">
              <a:lnSpc>
                <a:spcPct val="114000"/>
              </a:lnSpc>
              <a:spcBef>
                <a:spcPts val="0"/>
              </a:spcBef>
              <a:spcAft>
                <a:spcPts val="0"/>
              </a:spcAft>
              <a:buFont typeface="Symbol" panose="05050102010706020507" pitchFamily="18" charset="2"/>
              <a:buChar char=""/>
            </a:pPr>
            <a:r>
              <a:rPr lang="en-US" sz="1000" dirty="0">
                <a:solidFill>
                  <a:schemeClr val="bg2">
                    <a:lumMod val="10000"/>
                  </a:schemeClr>
                </a:solidFill>
                <a:effectLst/>
                <a:latin typeface="Arial" panose="020B0604020202020204" pitchFamily="34" charset="0"/>
                <a:ea typeface="PMingLiU"/>
                <a:cs typeface="Arial" panose="020B0604020202020204" pitchFamily="34" charset="0"/>
              </a:rPr>
              <a:t>Responsible for lorem ipsum dolor sit </a:t>
            </a:r>
            <a:r>
              <a:rPr lang="en-US" sz="1000" dirty="0" err="1">
                <a:solidFill>
                  <a:schemeClr val="bg2">
                    <a:lumMod val="10000"/>
                  </a:schemeClr>
                </a:solidFill>
                <a:effectLst/>
                <a:latin typeface="Arial" panose="020B0604020202020204" pitchFamily="34" charset="0"/>
                <a:ea typeface="PMingLiU"/>
                <a:cs typeface="Arial" panose="020B0604020202020204" pitchFamily="34" charset="0"/>
              </a:rPr>
              <a:t>amet</a:t>
            </a:r>
            <a:r>
              <a:rPr lang="en-US" sz="1000" dirty="0">
                <a:solidFill>
                  <a:schemeClr val="bg2">
                    <a:lumMod val="10000"/>
                  </a:schemeClr>
                </a:solidFill>
                <a:effectLst/>
                <a:latin typeface="Arial" panose="020B0604020202020204" pitchFamily="34" charset="0"/>
                <a:ea typeface="PMingLiU"/>
                <a:cs typeface="Arial" panose="020B0604020202020204" pitchFamily="34" charset="0"/>
              </a:rPr>
              <a:t> </a:t>
            </a:r>
            <a:r>
              <a:rPr lang="en-US" sz="1000" dirty="0" smtClean="0">
                <a:solidFill>
                  <a:schemeClr val="bg2">
                    <a:lumMod val="10000"/>
                  </a:schemeClr>
                </a:solidFill>
                <a:effectLst/>
                <a:latin typeface="Arial" panose="020B0604020202020204" pitchFamily="34" charset="0"/>
                <a:ea typeface="PMingLiU"/>
                <a:cs typeface="Arial" panose="020B0604020202020204" pitchFamily="34" charset="0"/>
              </a:rPr>
              <a:t>lorem.</a:t>
            </a:r>
            <a:endParaRPr lang="en-US" sz="1000" dirty="0">
              <a:solidFill>
                <a:schemeClr val="bg2">
                  <a:lumMod val="10000"/>
                </a:schemeClr>
              </a:solidFill>
              <a:effectLst/>
              <a:latin typeface="Arial" panose="020B0604020202020204" pitchFamily="34" charset="0"/>
              <a:ea typeface="PMingLiU"/>
              <a:cs typeface="Arial" panose="020B0604020202020204" pitchFamily="34" charset="0"/>
            </a:endParaRPr>
          </a:p>
        </p:txBody>
      </p:sp>
      <p:sp>
        <p:nvSpPr>
          <p:cNvPr id="5" name="AutoShape 5"/>
          <p:cNvSpPr/>
          <p:nvPr/>
        </p:nvSpPr>
        <p:spPr>
          <a:xfrm>
            <a:off x="3104773" y="8751172"/>
            <a:ext cx="3956427" cy="0"/>
          </a:xfrm>
          <a:prstGeom prst="line">
            <a:avLst/>
          </a:prstGeom>
          <a:ln w="12700" cap="rnd">
            <a:solidFill>
              <a:schemeClr val="bg2">
                <a:lumMod val="10000"/>
              </a:schemeClr>
            </a:solidFill>
            <a:prstDash val="solid"/>
            <a:headEnd type="none" w="sm" len="sm"/>
            <a:tailEnd type="none" w="sm" len="sm"/>
          </a:ln>
        </p:spPr>
      </p:sp>
      <p:sp>
        <p:nvSpPr>
          <p:cNvPr id="63" name="AutoShape 3"/>
          <p:cNvSpPr/>
          <p:nvPr/>
        </p:nvSpPr>
        <p:spPr>
          <a:xfrm>
            <a:off x="3104773" y="3108122"/>
            <a:ext cx="3956427" cy="0"/>
          </a:xfrm>
          <a:prstGeom prst="line">
            <a:avLst/>
          </a:prstGeom>
          <a:ln w="12700" cap="rnd">
            <a:solidFill>
              <a:schemeClr val="bg2">
                <a:lumMod val="10000"/>
              </a:schemeClr>
            </a:solidFill>
            <a:prstDash val="solid"/>
            <a:headEnd type="none" w="sm" len="sm"/>
            <a:tailEnd type="none" w="sm" len="sm"/>
          </a:ln>
        </p:spPr>
      </p:sp>
      <p:sp>
        <p:nvSpPr>
          <p:cNvPr id="67" name="AutoShape 3"/>
          <p:cNvSpPr/>
          <p:nvPr/>
        </p:nvSpPr>
        <p:spPr>
          <a:xfrm>
            <a:off x="3104773" y="6831572"/>
            <a:ext cx="3956427" cy="0"/>
          </a:xfrm>
          <a:prstGeom prst="line">
            <a:avLst/>
          </a:prstGeom>
          <a:ln w="12700" cap="rnd">
            <a:solidFill>
              <a:schemeClr val="bg2">
                <a:lumMod val="10000"/>
              </a:schemeClr>
            </a:solidFill>
            <a:prstDash val="solid"/>
            <a:headEnd type="none" w="sm" len="sm"/>
            <a:tailEnd type="none" w="sm" len="sm"/>
          </a:ln>
        </p:spPr>
      </p:sp>
      <p:sp>
        <p:nvSpPr>
          <p:cNvPr id="71" name="TextBox 10"/>
          <p:cNvSpPr txBox="1"/>
          <p:nvPr/>
        </p:nvSpPr>
        <p:spPr>
          <a:xfrm>
            <a:off x="5128895" y="606280"/>
            <a:ext cx="1932305" cy="695325"/>
          </a:xfrm>
          <a:prstGeom prst="rect">
            <a:avLst/>
          </a:prstGeom>
          <a:noFill/>
        </p:spPr>
        <p:txBody>
          <a:bodyPr wrap="square" lIns="0" rIns="0" rtlCol="0">
            <a:noAutofit/>
          </a:bodyPr>
          <a:lstStyle/>
          <a:p>
            <a:pPr marL="0" marR="0" algn="r">
              <a:lnSpc>
                <a:spcPct val="114000"/>
              </a:lnSpc>
              <a:spcBef>
                <a:spcPts val="0"/>
              </a:spcBef>
              <a:spcAft>
                <a:spcPts val="0"/>
              </a:spcAft>
            </a:pPr>
            <a:r>
              <a:rPr lang="de-DE" sz="1100" kern="1200" dirty="0" smtClean="0">
                <a:solidFill>
                  <a:schemeClr val="bg2">
                    <a:lumMod val="10000"/>
                  </a:schemeClr>
                </a:solidFill>
                <a:effectLst/>
                <a:latin typeface="Arial" panose="020B0604020202020204" pitchFamily="34" charset="0"/>
                <a:ea typeface="PMingLiU"/>
                <a:cs typeface="Arial" panose="020B0604020202020204" pitchFamily="34" charset="0"/>
              </a:rPr>
              <a:t>212-123-1234</a:t>
            </a:r>
            <a:endParaRPr lang="en-US" sz="1100" dirty="0">
              <a:solidFill>
                <a:schemeClr val="bg2">
                  <a:lumMod val="10000"/>
                </a:schemeClr>
              </a:solidFill>
              <a:effectLst/>
              <a:latin typeface="Arial" panose="020B0604020202020204" pitchFamily="34" charset="0"/>
              <a:ea typeface="PMingLiU"/>
              <a:cs typeface="Arial" panose="020B0604020202020204" pitchFamily="34" charset="0"/>
            </a:endParaRPr>
          </a:p>
          <a:p>
            <a:pPr marL="0" marR="0" algn="r">
              <a:lnSpc>
                <a:spcPct val="114000"/>
              </a:lnSpc>
              <a:spcBef>
                <a:spcPts val="0"/>
              </a:spcBef>
              <a:spcAft>
                <a:spcPts val="0"/>
              </a:spcAft>
            </a:pPr>
            <a:r>
              <a:rPr lang="de-DE" sz="1100" kern="1200" dirty="0">
                <a:solidFill>
                  <a:schemeClr val="bg2">
                    <a:lumMod val="10000"/>
                  </a:schemeClr>
                </a:solidFill>
                <a:effectLst/>
                <a:latin typeface="Arial" panose="020B0604020202020204" pitchFamily="34" charset="0"/>
                <a:ea typeface="PMingLiU"/>
                <a:cs typeface="Arial" panose="020B0604020202020204" pitchFamily="34" charset="0"/>
              </a:rPr>
              <a:t>youremail@mail.com</a:t>
            </a:r>
            <a:endParaRPr lang="en-US" sz="1100" dirty="0">
              <a:solidFill>
                <a:schemeClr val="bg2">
                  <a:lumMod val="10000"/>
                </a:schemeClr>
              </a:solidFill>
              <a:effectLst/>
              <a:latin typeface="Arial" panose="020B0604020202020204" pitchFamily="34" charset="0"/>
              <a:ea typeface="PMingLiU"/>
              <a:cs typeface="Arial" panose="020B0604020202020204" pitchFamily="34" charset="0"/>
            </a:endParaRPr>
          </a:p>
          <a:p>
            <a:pPr marL="0" marR="0" algn="r">
              <a:lnSpc>
                <a:spcPct val="114000"/>
              </a:lnSpc>
              <a:spcBef>
                <a:spcPts val="0"/>
              </a:spcBef>
              <a:spcAft>
                <a:spcPts val="0"/>
              </a:spcAft>
            </a:pPr>
            <a:r>
              <a:rPr lang="de-DE" sz="1100" kern="1200" dirty="0" smtClean="0">
                <a:solidFill>
                  <a:schemeClr val="bg2">
                    <a:lumMod val="10000"/>
                  </a:schemeClr>
                </a:solidFill>
                <a:effectLst/>
                <a:latin typeface="Arial" panose="020B0604020202020204" pitchFamily="34" charset="0"/>
                <a:ea typeface="PMingLiU"/>
                <a:cs typeface="Arial" panose="020B0604020202020204" pitchFamily="34" charset="0"/>
              </a:rPr>
              <a:t>LinkedIn.com/username</a:t>
            </a:r>
            <a:endParaRPr lang="en-US" sz="1100" dirty="0">
              <a:solidFill>
                <a:schemeClr val="bg2">
                  <a:lumMod val="10000"/>
                </a:schemeClr>
              </a:solidFill>
              <a:effectLst/>
              <a:latin typeface="Arial" panose="020B0604020202020204" pitchFamily="34" charset="0"/>
              <a:ea typeface="PMingLiU"/>
              <a:cs typeface="Arial" panose="020B0604020202020204" pitchFamily="34" charset="0"/>
            </a:endParaRPr>
          </a:p>
        </p:txBody>
      </p:sp>
    </p:spTree>
    <p:extLst>
      <p:ext uri="{BB962C8B-B14F-4D97-AF65-F5344CB8AC3E}">
        <p14:creationId xmlns:p14="http://schemas.microsoft.com/office/powerpoint/2010/main" val="1009133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89893" y="4033330"/>
            <a:ext cx="5792614" cy="1523494"/>
          </a:xfrm>
          <a:prstGeom prst="rect">
            <a:avLst/>
          </a:prstGeom>
          <a:noFill/>
        </p:spPr>
        <p:txBody>
          <a:bodyPr wrap="square" rtlCol="0">
            <a:spAutoFit/>
          </a:bodyPr>
          <a:lstStyle/>
          <a:p>
            <a:pPr algn="ctr"/>
            <a:r>
              <a:rPr lang="en-US" b="1" dirty="0">
                <a:solidFill>
                  <a:srgbClr val="364E67"/>
                </a:solidFill>
                <a:latin typeface="Open Sans" panose="020B0606030504020204" pitchFamily="34" charset="0"/>
                <a:ea typeface="Open Sans" panose="020B0606030504020204" pitchFamily="34" charset="0"/>
                <a:cs typeface="Open Sans" panose="020B0606030504020204" pitchFamily="34" charset="0"/>
              </a:rPr>
              <a:t>WRITE A RESUME THAT LANDS </a:t>
            </a:r>
            <a:r>
              <a:rPr lang="en-US" dirty="0">
                <a:solidFill>
                  <a:srgbClr val="2FAE82"/>
                </a:solidFill>
                <a:latin typeface="Open Sans" panose="020B0606030504020204" pitchFamily="34" charset="0"/>
                <a:ea typeface="Open Sans" panose="020B0606030504020204" pitchFamily="34" charset="0"/>
                <a:cs typeface="Open Sans" panose="020B0606030504020204" pitchFamily="34" charset="0"/>
              </a:rPr>
              <a:t>MORE INTERVIEWS</a:t>
            </a:r>
            <a:r>
              <a:rPr lang="en-US" dirty="0" smtClean="0">
                <a:solidFill>
                  <a:srgbClr val="2FAE82"/>
                </a:solidFill>
                <a:latin typeface="Open Sans" panose="020B0606030504020204" pitchFamily="34" charset="0"/>
                <a:ea typeface="Open Sans" panose="020B0606030504020204" pitchFamily="34" charset="0"/>
                <a:cs typeface="Open Sans" panose="020B0606030504020204" pitchFamily="34" charset="0"/>
              </a:rPr>
              <a:t>!</a:t>
            </a:r>
          </a:p>
          <a:p>
            <a:pPr algn="ctr"/>
            <a:endParaRPr lang="en-US" sz="12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a:p>
            <a:pPr algn="ctr">
              <a:lnSpc>
                <a:spcPct val="150000"/>
              </a:lnSpc>
            </a:pP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Let </a:t>
            </a: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state-of-the-art resume builder help you create a resume tailored to your target jobs. Creating a resume has never been easier</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a:t>
            </a:r>
          </a:p>
          <a:p>
            <a:pPr algn="ctr">
              <a:lnSpc>
                <a:spcPct val="150000"/>
              </a:lnSpc>
            </a:pP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https://www.careerreload.com/build-a-resume</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 </a:t>
            </a:r>
            <a:endPar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7" name="Text Box 53"/>
          <p:cNvSpPr txBox="1"/>
          <p:nvPr/>
        </p:nvSpPr>
        <p:spPr>
          <a:xfrm>
            <a:off x="644208" y="1073489"/>
            <a:ext cx="6483985" cy="2216150"/>
          </a:xfrm>
          <a:prstGeom prst="rect">
            <a:avLst/>
          </a:prstGeom>
          <a:solidFill>
            <a:sysClr val="window" lastClr="FFFFFF"/>
          </a:solidFill>
          <a:ln w="19050">
            <a:solidFill>
              <a:srgbClr val="4C6685"/>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0"/>
              </a:spcAft>
            </a:pPr>
            <a:r>
              <a:rPr lang="en-US" sz="1100" dirty="0">
                <a:solidFill>
                  <a:srgbClr val="494A49"/>
                </a:solidFill>
                <a:effectLst/>
                <a:latin typeface="Calibri" panose="020F0502020204030204" pitchFamily="34"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u="sng" dirty="0">
                <a:solidFill>
                  <a:srgbClr val="494A49"/>
                </a:solidFill>
                <a:effectLst/>
                <a:latin typeface="Times New Roman" panose="02020603050405020304" pitchFamily="18" charset="0"/>
                <a:ea typeface="PMingLiU"/>
                <a:cs typeface="Arial" panose="020B0604020202020204" pitchFamily="34" charset="0"/>
              </a:rPr>
              <a:t>Copyright information - Please read</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dirty="0">
                <a:solidFill>
                  <a:srgbClr val="494A49"/>
                </a:solidFill>
                <a:effectLst/>
                <a:latin typeface="Times New Roman" panose="02020603050405020304" pitchFamily="18"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a:lnSpc>
                <a:spcPct val="107000"/>
              </a:lnSpc>
            </a:pPr>
            <a:r>
              <a:rPr lang="en-US" sz="1100" dirty="0">
                <a:solidFill>
                  <a:srgbClr val="494A49"/>
                </a:solidFill>
                <a:effectLst/>
                <a:latin typeface="Times New Roman" panose="02020603050405020304" pitchFamily="18" charset="0"/>
                <a:ea typeface="PMingLiU"/>
                <a:cs typeface="Arial" panose="020B0604020202020204" pitchFamily="34" charset="0"/>
              </a:rPr>
              <a:t>© This free resume template is the copyright of </a:t>
            </a:r>
            <a:r>
              <a:rPr lang="en-US" sz="1100" u="sng" dirty="0">
                <a:solidFill>
                  <a:srgbClr val="00B050"/>
                </a:solidFill>
                <a:effectLst/>
                <a:latin typeface="Times New Roman" panose="02020603050405020304" pitchFamily="18" charset="0"/>
                <a:ea typeface="PMingLiU"/>
                <a:cs typeface="Arial" panose="020B0604020202020204" pitchFamily="34" charset="0"/>
                <a:hlinkClick r:id="rId4"/>
              </a:rPr>
              <a:t>CareerReload.com</a:t>
            </a:r>
            <a:r>
              <a:rPr lang="en-US" sz="1100" dirty="0">
                <a:solidFill>
                  <a:srgbClr val="494A49"/>
                </a:solidFill>
                <a:effectLst/>
                <a:latin typeface="Times New Roman" panose="02020603050405020304" pitchFamily="18" charset="0"/>
                <a:ea typeface="PMingLiU"/>
                <a:cs typeface="Arial" panose="020B0604020202020204" pitchFamily="34" charset="0"/>
              </a:rPr>
              <a:t>. You can download and modify this template for your own personal use to create a resume for </a:t>
            </a:r>
            <a:r>
              <a:rPr lang="en-US" sz="1100" dirty="0" smtClean="0">
                <a:solidFill>
                  <a:srgbClr val="494A49"/>
                </a:solidFill>
                <a:effectLst/>
                <a:latin typeface="Times New Roman" panose="02020603050405020304" pitchFamily="18" charset="0"/>
                <a:ea typeface="PMingLiU"/>
                <a:cs typeface="Arial" panose="020B0604020202020204" pitchFamily="34" charset="0"/>
              </a:rPr>
              <a:t>yourself. </a:t>
            </a:r>
            <a:r>
              <a:rPr lang="en-US" sz="1100" dirty="0">
                <a:solidFill>
                  <a:srgbClr val="494A49"/>
                </a:solidFill>
                <a:effectLst/>
                <a:latin typeface="Times New Roman" panose="02020603050405020304" pitchFamily="18" charset="0"/>
                <a:ea typeface="PMingLiU"/>
                <a:cs typeface="Arial" panose="020B0604020202020204" pitchFamily="34" charset="0"/>
              </a:rPr>
              <a:t>You may not distribute or resell this template, or its derivatives, and you may not make the download available on other websites. All sharing of this template must be done by linking to the listing or category (never to the download itself): </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careerreload.com/</a:t>
            </a:r>
            <a:r>
              <a:rPr lang="en-US" sz="1100" u="sng" dirty="0" err="1" smtClean="0">
                <a:solidFill>
                  <a:srgbClr val="00B050"/>
                </a:solidFill>
                <a:latin typeface="Times New Roman" panose="02020603050405020304" pitchFamily="18" charset="0"/>
                <a:ea typeface="PMingLiU"/>
                <a:cs typeface="Arial" panose="020B0604020202020204" pitchFamily="34" charset="0"/>
                <a:hlinkClick r:id="rId5"/>
              </a:rPr>
              <a:t>powerpoint</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-resume-templates/</a:t>
            </a:r>
            <a:r>
              <a:rPr lang="en-US" sz="1100" u="sng" dirty="0" smtClean="0">
                <a:solidFill>
                  <a:srgbClr val="00B050"/>
                </a:solidFill>
                <a:latin typeface="Times New Roman" panose="02020603050405020304" pitchFamily="18"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dirty="0">
                <a:solidFill>
                  <a:srgbClr val="494A49"/>
                </a:solidFill>
                <a:effectLst/>
                <a:latin typeface="Times New Roman" panose="02020603050405020304" pitchFamily="18"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dirty="0">
                <a:solidFill>
                  <a:srgbClr val="494A49"/>
                </a:solidFill>
                <a:effectLst/>
                <a:latin typeface="Times New Roman" panose="02020603050405020304" pitchFamily="18" charset="0"/>
                <a:ea typeface="PMingLiU"/>
                <a:cs typeface="Arial" panose="020B0604020202020204" pitchFamily="34" charset="0"/>
              </a:rPr>
              <a:t>You should remove this copyright notice before sending your resume to potential employers. To remove this copyright </a:t>
            </a:r>
            <a:r>
              <a:rPr lang="en-US" sz="1100" dirty="0" smtClean="0">
                <a:solidFill>
                  <a:srgbClr val="494A49"/>
                </a:solidFill>
                <a:effectLst/>
                <a:latin typeface="Times New Roman" panose="02020603050405020304" pitchFamily="18" charset="0"/>
                <a:ea typeface="PMingLiU"/>
                <a:cs typeface="Arial" panose="020B0604020202020204" pitchFamily="34" charset="0"/>
              </a:rPr>
              <a:t>notice</a:t>
            </a:r>
            <a:r>
              <a:rPr lang="en-US" sz="1100" dirty="0">
                <a:solidFill>
                  <a:srgbClr val="494A49"/>
                </a:solidFill>
                <a:latin typeface="Times New Roman" panose="02020603050405020304" pitchFamily="18" charset="0"/>
                <a:ea typeface="PMingLiU"/>
                <a:cs typeface="Arial" panose="020B0604020202020204" pitchFamily="34" charset="0"/>
              </a:rPr>
              <a:t> </a:t>
            </a:r>
            <a:r>
              <a:rPr lang="en-US" sz="1100" dirty="0" smtClean="0">
                <a:solidFill>
                  <a:srgbClr val="494A49"/>
                </a:solidFill>
                <a:latin typeface="Times New Roman" panose="02020603050405020304" pitchFamily="18" charset="0"/>
                <a:ea typeface="PMingLiU"/>
                <a:cs typeface="Arial" panose="020B0604020202020204" pitchFamily="34" charset="0"/>
              </a:rPr>
              <a:t>just delete the slide</a:t>
            </a:r>
            <a:r>
              <a:rPr lang="en-US" sz="1100" dirty="0" smtClean="0">
                <a:solidFill>
                  <a:srgbClr val="494A49"/>
                </a:solidFill>
                <a:effectLst/>
                <a:latin typeface="Times New Roman" panose="02020603050405020304" pitchFamily="18" charset="0"/>
                <a:ea typeface="PMingLiU"/>
                <a:cs typeface="Arial" panose="020B0604020202020204" pitchFamily="34" charset="0"/>
              </a:rPr>
              <a:t>.</a:t>
            </a:r>
            <a:endParaRPr lang="en-US" sz="1100" dirty="0">
              <a:effectLst/>
              <a:latin typeface="Calibri" panose="020F0502020204030204" pitchFamily="34" charset="0"/>
              <a:ea typeface="PMingLiU"/>
              <a:cs typeface="Arial" panose="020B0604020202020204" pitchFamily="34" charset="0"/>
            </a:endParaRPr>
          </a:p>
        </p:txBody>
      </p:sp>
    </p:spTree>
    <p:extLst>
      <p:ext uri="{BB962C8B-B14F-4D97-AF65-F5344CB8AC3E}">
        <p14:creationId xmlns:p14="http://schemas.microsoft.com/office/powerpoint/2010/main" val="1280890078"/>
      </p:ext>
    </p:extLst>
  </p:cSld>
  <p:clrMapOvr>
    <a:masterClrMapping/>
  </p:clrMapOvr>
</p:sld>
</file>

<file path=ppt/theme/theme1.xml><?xml version="1.0" encoding="utf-8"?>
<a:theme xmlns:a="http://schemas.openxmlformats.org/drawingml/2006/main" name="Office Theme">
  <a:themeElements>
    <a:clrScheme name="Custom 10">
      <a:dk1>
        <a:srgbClr val="656565"/>
      </a:dk1>
      <a:lt1>
        <a:sysClr val="window" lastClr="FFFFFF"/>
      </a:lt1>
      <a:dk2>
        <a:srgbClr val="656565"/>
      </a:dk2>
      <a:lt2>
        <a:srgbClr val="E7E6E6"/>
      </a:lt2>
      <a:accent1>
        <a:srgbClr val="656565"/>
      </a:accent1>
      <a:accent2>
        <a:srgbClr val="F7F1EB"/>
      </a:accent2>
      <a:accent3>
        <a:srgbClr val="A5A5A5"/>
      </a:accent3>
      <a:accent4>
        <a:srgbClr val="A5A5A5"/>
      </a:accent4>
      <a:accent5>
        <a:srgbClr val="F7E6DC"/>
      </a:accent5>
      <a:accent6>
        <a:srgbClr val="FEEDCA"/>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346</Words>
  <Application>Microsoft Office PowerPoint</Application>
  <PresentationFormat>Custom</PresentationFormat>
  <Paragraphs>61</Paragraphs>
  <Slides>2</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vt:i4>
      </vt:variant>
    </vt:vector>
  </HeadingPairs>
  <TitlesOfParts>
    <vt:vector size="11" baseType="lpstr">
      <vt:lpstr>Arial</vt:lpstr>
      <vt:lpstr>Calibri</vt:lpstr>
      <vt:lpstr>Calibri Light</vt:lpstr>
      <vt:lpstr>Open Sans</vt:lpstr>
      <vt:lpstr>Open Sans Light</vt:lpstr>
      <vt:lpstr>PMingLiU</vt:lpstr>
      <vt:lpstr>Symbol</vt:lpstr>
      <vt:lpstr>Times New Roman</vt:lpstr>
      <vt:lpstr>Office Theme</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2021-12-17T10:57:22Z</dcterms:created>
  <dcterms:modified xsi:type="dcterms:W3CDTF">2022-07-27T10:44:49Z</dcterms:modified>
</cp:coreProperties>
</file>