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4161488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447582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Resume layout">
    <p:spTree>
      <p:nvGrpSpPr>
        <p:cNvPr id="1" name=""/>
        <p:cNvGrpSpPr/>
        <p:nvPr/>
      </p:nvGrpSpPr>
      <p:grpSpPr>
        <a:xfrm>
          <a:off x="0" y="0"/>
          <a:ext cx="0" cy="0"/>
          <a:chOff x="0" y="0"/>
          <a:chExt cx="0" cy="0"/>
        </a:xfrm>
      </p:grpSpPr>
      <p:sp>
        <p:nvSpPr>
          <p:cNvPr id="5" name="AutoShape 3"/>
          <p:cNvSpPr/>
          <p:nvPr userDrawn="1"/>
        </p:nvSpPr>
        <p:spPr>
          <a:xfrm>
            <a:off x="-28198" y="0"/>
            <a:ext cx="2923797" cy="10058400"/>
          </a:xfrm>
          <a:prstGeom prst="rect">
            <a:avLst/>
          </a:prstGeom>
          <a:solidFill>
            <a:schemeClr val="bg1">
              <a:lumMod val="95000"/>
            </a:schemeClr>
          </a:solidFill>
        </p:spPr>
      </p:sp>
      <p:sp>
        <p:nvSpPr>
          <p:cNvPr id="6" name="AutoShape 3"/>
          <p:cNvSpPr/>
          <p:nvPr userDrawn="1"/>
        </p:nvSpPr>
        <p:spPr>
          <a:xfrm>
            <a:off x="-28198" y="1"/>
            <a:ext cx="284910" cy="10058400"/>
          </a:xfrm>
          <a:prstGeom prst="rect">
            <a:avLst/>
          </a:prstGeom>
          <a:solidFill>
            <a:schemeClr val="accent1"/>
          </a:solidFill>
        </p:spPr>
      </p:sp>
    </p:spTree>
    <p:extLst>
      <p:ext uri="{BB962C8B-B14F-4D97-AF65-F5344CB8AC3E}">
        <p14:creationId xmlns:p14="http://schemas.microsoft.com/office/powerpoint/2010/main" val="2952204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871309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6" r:id="rId1"/>
    <p:sldLayoutId id="2147483657"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 Box 37"/>
          <p:cNvSpPr txBox="1"/>
          <p:nvPr/>
        </p:nvSpPr>
        <p:spPr>
          <a:xfrm>
            <a:off x="3160549" y="1440339"/>
            <a:ext cx="4315460" cy="11595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err="1">
                <a:solidFill>
                  <a:schemeClr val="tx1"/>
                </a:solidFill>
                <a:effectLst/>
                <a:ea typeface="PMingLiU"/>
                <a:cs typeface="Arial" panose="020B0604020202020204" pitchFamily="34" charset="0"/>
              </a:rPr>
              <a:t>Proin</a:t>
            </a:r>
            <a:r>
              <a:rPr lang="en-US" sz="1100" dirty="0">
                <a:solidFill>
                  <a:schemeClr val="tx1"/>
                </a:solidFill>
                <a:effectLst/>
                <a:ea typeface="PMingLiU"/>
                <a:cs typeface="Arial" panose="020B0604020202020204" pitchFamily="34" charset="0"/>
              </a:rPr>
              <a:t> gravida </a:t>
            </a:r>
            <a:r>
              <a:rPr lang="en-US" sz="1100" dirty="0" err="1">
                <a:solidFill>
                  <a:schemeClr val="tx1"/>
                </a:solidFill>
                <a:effectLst/>
                <a:ea typeface="PMingLiU"/>
                <a:cs typeface="Arial" panose="020B0604020202020204" pitchFamily="34" charset="0"/>
              </a:rPr>
              <a:t>nibh</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vel</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velit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auctor</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aliquet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Aenean</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sollicitudin</a:t>
            </a:r>
            <a:r>
              <a:rPr lang="en-US" sz="1100" dirty="0">
                <a:solidFill>
                  <a:schemeClr val="tx1"/>
                </a:solidFill>
                <a:effectLst/>
                <a:ea typeface="PMingLiU"/>
                <a:cs typeface="Arial" panose="020B0604020202020204" pitchFamily="34" charset="0"/>
              </a:rPr>
              <a:t>, lorem </a:t>
            </a:r>
            <a:r>
              <a:rPr lang="en-US" sz="1100" dirty="0" err="1">
                <a:solidFill>
                  <a:schemeClr val="tx1"/>
                </a:solidFill>
                <a:effectLst/>
                <a:ea typeface="PMingLiU"/>
                <a:cs typeface="Arial" panose="020B0604020202020204" pitchFamily="34" charset="0"/>
              </a:rPr>
              <a:t>quis</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bibendum</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auctor</a:t>
            </a:r>
            <a:r>
              <a:rPr lang="en-US" sz="1100" dirty="0">
                <a:solidFill>
                  <a:schemeClr val="tx1"/>
                </a:solidFill>
                <a:effectLst/>
                <a:ea typeface="PMingLiU"/>
                <a:cs typeface="Arial" panose="020B0604020202020204" pitchFamily="34" charset="0"/>
              </a:rPr>
              <a:t>, nisi </a:t>
            </a:r>
            <a:r>
              <a:rPr lang="en-US" sz="1100" dirty="0" err="1">
                <a:solidFill>
                  <a:schemeClr val="tx1"/>
                </a:solidFill>
                <a:effectLst/>
                <a:ea typeface="PMingLiU"/>
                <a:cs typeface="Arial" panose="020B0604020202020204" pitchFamily="34" charset="0"/>
              </a:rPr>
              <a:t>elit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consequat</a:t>
            </a:r>
            <a:r>
              <a:rPr lang="en-US" sz="1100" dirty="0">
                <a:solidFill>
                  <a:schemeClr val="tx1"/>
                </a:solidFill>
                <a:effectLst/>
                <a:ea typeface="PMingLiU"/>
                <a:cs typeface="Arial" panose="020B0604020202020204" pitchFamily="34" charset="0"/>
              </a:rPr>
              <a:t> ipsum, </a:t>
            </a:r>
            <a:r>
              <a:rPr lang="en-US" sz="1100" dirty="0" err="1">
                <a:solidFill>
                  <a:schemeClr val="tx1"/>
                </a:solidFill>
                <a:effectLst/>
                <a:ea typeface="PMingLiU"/>
                <a:cs typeface="Arial" panose="020B0604020202020204" pitchFamily="34" charset="0"/>
              </a:rPr>
              <a:t>nec</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sagittis</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sem</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nibh</a:t>
            </a:r>
            <a:r>
              <a:rPr lang="en-US" sz="1100" dirty="0">
                <a:solidFill>
                  <a:schemeClr val="tx1"/>
                </a:solidFill>
                <a:effectLst/>
                <a:ea typeface="PMingLiU"/>
                <a:cs typeface="Arial" panose="020B0604020202020204" pitchFamily="34" charset="0"/>
              </a:rPr>
              <a:t>.</a:t>
            </a:r>
          </a:p>
          <a:p>
            <a:pPr marL="0" marR="0">
              <a:lnSpc>
                <a:spcPct val="107000"/>
              </a:lnSpc>
              <a:spcBef>
                <a:spcPts val="0"/>
              </a:spcBef>
              <a:spcAft>
                <a:spcPts val="0"/>
              </a:spcAft>
            </a:pPr>
            <a:r>
              <a:rPr lang="en-US" sz="1100" dirty="0" err="1">
                <a:solidFill>
                  <a:schemeClr val="tx1"/>
                </a:solidFill>
                <a:effectLst/>
                <a:ea typeface="PMingLiU"/>
                <a:cs typeface="Arial" panose="020B0604020202020204" pitchFamily="34" charset="0"/>
              </a:rPr>
              <a:t>Morbi</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accumsan</a:t>
            </a:r>
            <a:r>
              <a:rPr lang="en-US" sz="1100" dirty="0">
                <a:solidFill>
                  <a:schemeClr val="tx1"/>
                </a:solidFill>
                <a:effectLst/>
                <a:ea typeface="PMingLiU"/>
                <a:cs typeface="Arial" panose="020B0604020202020204" pitchFamily="34" charset="0"/>
              </a:rPr>
              <a:t> ipsum </a:t>
            </a:r>
            <a:r>
              <a:rPr lang="en-US" sz="1100" dirty="0" err="1">
                <a:solidFill>
                  <a:schemeClr val="tx1"/>
                </a:solidFill>
                <a:effectLst/>
                <a:ea typeface="PMingLiU"/>
                <a:cs typeface="Arial" panose="020B0604020202020204" pitchFamily="34" charset="0"/>
              </a:rPr>
              <a:t>velit</a:t>
            </a:r>
            <a:r>
              <a:rPr lang="en-US" sz="1100" dirty="0">
                <a:solidFill>
                  <a:schemeClr val="tx1"/>
                </a:solidFill>
                <a:effectLst/>
                <a:ea typeface="PMingLiU"/>
                <a:cs typeface="Arial" panose="020B0604020202020204" pitchFamily="34" charset="0"/>
              </a:rPr>
              <a:t>. Nam </a:t>
            </a:r>
            <a:r>
              <a:rPr lang="en-US" sz="1100" dirty="0" err="1">
                <a:solidFill>
                  <a:schemeClr val="tx1"/>
                </a:solidFill>
                <a:effectLst/>
                <a:ea typeface="PMingLiU"/>
                <a:cs typeface="Arial" panose="020B0604020202020204" pitchFamily="34" charset="0"/>
              </a:rPr>
              <a:t>nec</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tellus</a:t>
            </a:r>
            <a:r>
              <a:rPr lang="en-US" sz="1100" dirty="0">
                <a:solidFill>
                  <a:schemeClr val="tx1"/>
                </a:solidFill>
                <a:effectLst/>
                <a:ea typeface="PMingLiU"/>
                <a:cs typeface="Arial" panose="020B0604020202020204" pitchFamily="34" charset="0"/>
              </a:rPr>
              <a:t> a </a:t>
            </a:r>
            <a:r>
              <a:rPr lang="en-US" sz="1100" dirty="0" err="1">
                <a:solidFill>
                  <a:schemeClr val="tx1"/>
                </a:solidFill>
                <a:effectLst/>
                <a:ea typeface="PMingLiU"/>
                <a:cs typeface="Arial" panose="020B0604020202020204" pitchFamily="34" charset="0"/>
              </a:rPr>
              <a:t>odio</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tincidunt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auctor</a:t>
            </a:r>
            <a:r>
              <a:rPr lang="en-US" sz="1100" dirty="0">
                <a:solidFill>
                  <a:schemeClr val="tx1"/>
                </a:solidFill>
                <a:effectLst/>
                <a:ea typeface="PMingLiU"/>
                <a:cs typeface="Arial" panose="020B0604020202020204" pitchFamily="34" charset="0"/>
              </a:rPr>
              <a:t> a </a:t>
            </a:r>
            <a:r>
              <a:rPr lang="en-US" sz="1100" dirty="0" err="1">
                <a:solidFill>
                  <a:schemeClr val="tx1"/>
                </a:solidFill>
                <a:effectLst/>
                <a:ea typeface="PMingLiU"/>
                <a:cs typeface="Arial" panose="020B0604020202020204" pitchFamily="34" charset="0"/>
              </a:rPr>
              <a:t>ornare</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odio</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Sed</a:t>
            </a:r>
            <a:r>
              <a:rPr lang="en-US" sz="1100" dirty="0">
                <a:solidFill>
                  <a:schemeClr val="tx1"/>
                </a:solidFill>
                <a:effectLst/>
                <a:ea typeface="PMingLiU"/>
                <a:cs typeface="Arial" panose="020B0604020202020204" pitchFamily="34" charset="0"/>
              </a:rPr>
              <a:t> non  </a:t>
            </a:r>
            <a:r>
              <a:rPr lang="en-US" sz="1100" dirty="0" err="1">
                <a:solidFill>
                  <a:schemeClr val="tx1"/>
                </a:solidFill>
                <a:effectLst/>
                <a:ea typeface="PMingLiU"/>
                <a:cs typeface="Arial" panose="020B0604020202020204" pitchFamily="34" charset="0"/>
              </a:rPr>
              <a:t>mauris</a:t>
            </a:r>
            <a:r>
              <a:rPr lang="en-US" sz="1100" dirty="0">
                <a:solidFill>
                  <a:schemeClr val="tx1"/>
                </a:solidFill>
                <a:effectLst/>
                <a:ea typeface="PMingLiU"/>
                <a:cs typeface="Arial" panose="020B0604020202020204" pitchFamily="34" charset="0"/>
              </a:rPr>
              <a:t> vitae </a:t>
            </a:r>
            <a:r>
              <a:rPr lang="en-US" sz="1100" dirty="0" err="1">
                <a:solidFill>
                  <a:schemeClr val="tx1"/>
                </a:solidFill>
                <a:effectLst/>
                <a:ea typeface="PMingLiU"/>
                <a:cs typeface="Arial" panose="020B0604020202020204" pitchFamily="34" charset="0"/>
              </a:rPr>
              <a:t>erat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consequat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auctor</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eu</a:t>
            </a:r>
            <a:r>
              <a:rPr lang="en-US" sz="1100" dirty="0">
                <a:solidFill>
                  <a:schemeClr val="tx1"/>
                </a:solidFill>
                <a:effectLst/>
                <a:ea typeface="PMingLiU"/>
                <a:cs typeface="Arial" panose="020B0604020202020204" pitchFamily="34" charset="0"/>
              </a:rPr>
              <a:t> in </a:t>
            </a:r>
            <a:r>
              <a:rPr lang="en-US" sz="1100" dirty="0" err="1">
                <a:solidFill>
                  <a:schemeClr val="tx1"/>
                </a:solidFill>
                <a:effectLst/>
                <a:ea typeface="PMingLiU"/>
                <a:cs typeface="Arial" panose="020B0604020202020204" pitchFamily="34" charset="0"/>
              </a:rPr>
              <a:t>elit</a:t>
            </a:r>
            <a:r>
              <a:rPr lang="en-US" sz="1100" dirty="0">
                <a:solidFill>
                  <a:schemeClr val="tx1"/>
                </a:solidFill>
                <a:effectLst/>
                <a:ea typeface="PMingLiU"/>
                <a:cs typeface="Arial" panose="020B0604020202020204" pitchFamily="34" charset="0"/>
              </a:rPr>
              <a:t>. Class </a:t>
            </a:r>
            <a:r>
              <a:rPr lang="en-US" sz="1100" dirty="0" err="1">
                <a:solidFill>
                  <a:schemeClr val="tx1"/>
                </a:solidFill>
                <a:effectLst/>
                <a:ea typeface="PMingLiU"/>
                <a:cs typeface="Arial" panose="020B0604020202020204" pitchFamily="34" charset="0"/>
              </a:rPr>
              <a:t>aptent</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taciti</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sociosqu</a:t>
            </a:r>
            <a:r>
              <a:rPr lang="en-US" sz="1100" dirty="0">
                <a:solidFill>
                  <a:schemeClr val="tx1"/>
                </a:solidFill>
                <a:effectLst/>
                <a:ea typeface="PMingLiU"/>
                <a:cs typeface="Arial" panose="020B0604020202020204" pitchFamily="34" charset="0"/>
              </a:rPr>
              <a:t> ad </a:t>
            </a:r>
            <a:r>
              <a:rPr lang="en-US" sz="1100" dirty="0" err="1">
                <a:solidFill>
                  <a:schemeClr val="tx1"/>
                </a:solidFill>
                <a:effectLst/>
                <a:ea typeface="PMingLiU"/>
                <a:cs typeface="Arial" panose="020B0604020202020204" pitchFamily="34" charset="0"/>
              </a:rPr>
              <a:t>litora</a:t>
            </a:r>
            <a:r>
              <a:rPr lang="en-US" sz="1100" dirty="0">
                <a:solidFill>
                  <a:schemeClr val="tx1"/>
                </a:solidFill>
                <a:effectLst/>
                <a:ea typeface="PMingLiU"/>
                <a:cs typeface="Arial" panose="020B0604020202020204" pitchFamily="34" charset="0"/>
              </a:rPr>
              <a:t> </a:t>
            </a:r>
            <a:r>
              <a:rPr lang="en-US" sz="1100" dirty="0" err="1">
                <a:solidFill>
                  <a:schemeClr val="tx1"/>
                </a:solidFill>
                <a:effectLst/>
                <a:ea typeface="PMingLiU"/>
                <a:cs typeface="Arial" panose="020B0604020202020204" pitchFamily="34" charset="0"/>
              </a:rPr>
              <a:t>torquent</a:t>
            </a:r>
            <a:r>
              <a:rPr lang="en-US" sz="1100" dirty="0">
                <a:solidFill>
                  <a:schemeClr val="tx1"/>
                </a:solidFill>
                <a:effectLst/>
                <a:ea typeface="PMingLiU"/>
                <a:cs typeface="Arial" panose="020B0604020202020204" pitchFamily="34" charset="0"/>
              </a:rPr>
              <a:t> per </a:t>
            </a:r>
            <a:r>
              <a:rPr lang="en-US" sz="1100" dirty="0" err="1">
                <a:solidFill>
                  <a:schemeClr val="tx1"/>
                </a:solidFill>
                <a:effectLst/>
                <a:ea typeface="PMingLiU"/>
                <a:cs typeface="Arial" panose="020B0604020202020204" pitchFamily="34" charset="0"/>
              </a:rPr>
              <a:t>conubia</a:t>
            </a:r>
            <a:r>
              <a:rPr lang="en-US" sz="1100" dirty="0">
                <a:solidFill>
                  <a:schemeClr val="tx1"/>
                </a:solidFill>
                <a:effectLst/>
                <a:ea typeface="PMingLiU"/>
                <a:cs typeface="Arial" panose="020B0604020202020204" pitchFamily="34" charset="0"/>
              </a:rPr>
              <a:t> nostra.</a:t>
            </a:r>
          </a:p>
        </p:txBody>
      </p:sp>
      <p:cxnSp>
        <p:nvCxnSpPr>
          <p:cNvPr id="48" name="Straight Connector 47"/>
          <p:cNvCxnSpPr/>
          <p:nvPr/>
        </p:nvCxnSpPr>
        <p:spPr>
          <a:xfrm>
            <a:off x="3160549" y="1306354"/>
            <a:ext cx="420624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9" name="Text Box 35"/>
          <p:cNvSpPr txBox="1"/>
          <p:nvPr/>
        </p:nvSpPr>
        <p:spPr>
          <a:xfrm>
            <a:off x="3160549" y="875189"/>
            <a:ext cx="2679065" cy="4292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400" spc="200">
                <a:solidFill>
                  <a:schemeClr val="tx1"/>
                </a:solidFill>
                <a:effectLst/>
                <a:ea typeface="PMingLiU"/>
                <a:cs typeface="Arial" panose="020B0604020202020204" pitchFamily="34" charset="0"/>
              </a:rPr>
              <a:t>CREATIVE DIRECTOR</a:t>
            </a:r>
            <a:endParaRPr lang="en-US" sz="1100">
              <a:solidFill>
                <a:schemeClr val="tx1"/>
              </a:solidFill>
              <a:effectLst/>
              <a:ea typeface="PMingLiU"/>
              <a:cs typeface="Arial" panose="020B0604020202020204" pitchFamily="34" charset="0"/>
            </a:endParaRPr>
          </a:p>
        </p:txBody>
      </p:sp>
      <p:sp>
        <p:nvSpPr>
          <p:cNvPr id="50" name="Text Box 3"/>
          <p:cNvSpPr txBox="1"/>
          <p:nvPr/>
        </p:nvSpPr>
        <p:spPr>
          <a:xfrm>
            <a:off x="3160549" y="196374"/>
            <a:ext cx="4490085" cy="68135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4000" spc="100" dirty="0" smtClean="0">
                <a:solidFill>
                  <a:schemeClr val="tx1"/>
                </a:solidFill>
                <a:ea typeface="PMingLiU"/>
                <a:cs typeface="Arial" panose="020B0604020202020204" pitchFamily="34" charset="0"/>
              </a:rPr>
              <a:t>OLIVER BERNARD</a:t>
            </a:r>
            <a:endParaRPr lang="en-US" sz="1100" dirty="0">
              <a:solidFill>
                <a:schemeClr val="tx1"/>
              </a:solidFill>
              <a:effectLst/>
              <a:ea typeface="PMingLiU"/>
              <a:cs typeface="Arial" panose="020B0604020202020204" pitchFamily="34" charset="0"/>
            </a:endParaRPr>
          </a:p>
        </p:txBody>
      </p:sp>
      <p:cxnSp>
        <p:nvCxnSpPr>
          <p:cNvPr id="69" name="Straight Connector 68"/>
          <p:cNvCxnSpPr/>
          <p:nvPr/>
        </p:nvCxnSpPr>
        <p:spPr>
          <a:xfrm>
            <a:off x="3160549" y="8511008"/>
            <a:ext cx="420624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0" name="Text Box 5"/>
          <p:cNvSpPr txBox="1"/>
          <p:nvPr/>
        </p:nvSpPr>
        <p:spPr>
          <a:xfrm>
            <a:off x="3160549" y="8117308"/>
            <a:ext cx="2679065" cy="4292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a:solidFill>
                  <a:schemeClr val="tx1"/>
                </a:solidFill>
                <a:effectLst/>
                <a:ea typeface="PMingLiU"/>
                <a:cs typeface="Arial" panose="020B0604020202020204" pitchFamily="34" charset="0"/>
              </a:rPr>
              <a:t>EDUCATION</a:t>
            </a:r>
            <a:endParaRPr lang="en-US" sz="1100">
              <a:solidFill>
                <a:schemeClr val="tx1"/>
              </a:solidFill>
              <a:effectLst/>
              <a:ea typeface="PMingLiU"/>
              <a:cs typeface="Arial" panose="020B0604020202020204" pitchFamily="34" charset="0"/>
            </a:endParaRPr>
          </a:p>
        </p:txBody>
      </p:sp>
      <p:grpSp>
        <p:nvGrpSpPr>
          <p:cNvPr id="71" name="Group 70"/>
          <p:cNvGrpSpPr/>
          <p:nvPr/>
        </p:nvGrpSpPr>
        <p:grpSpPr>
          <a:xfrm>
            <a:off x="3160549" y="8631658"/>
            <a:ext cx="3625215" cy="503565"/>
            <a:chOff x="-13650" y="0"/>
            <a:chExt cx="3625702" cy="504293"/>
          </a:xfrm>
        </p:grpSpPr>
        <p:sp>
          <p:nvSpPr>
            <p:cNvPr id="77" name="Text Box 31"/>
            <p:cNvSpPr txBox="1"/>
            <p:nvPr/>
          </p:nvSpPr>
          <p:spPr>
            <a:xfrm>
              <a:off x="-13650" y="0"/>
              <a:ext cx="3625702" cy="32960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a:solidFill>
                    <a:schemeClr val="tx1"/>
                  </a:solidFill>
                  <a:effectLst/>
                  <a:ea typeface="PMingLiU"/>
                  <a:cs typeface="Arial" panose="020B0604020202020204" pitchFamily="34" charset="0"/>
                </a:rPr>
                <a:t>MASTERS DEGREE </a:t>
              </a:r>
              <a:r>
                <a:rPr lang="en-US" sz="1100">
                  <a:solidFill>
                    <a:schemeClr val="tx1"/>
                  </a:solidFill>
                  <a:effectLst/>
                  <a:ea typeface="PMingLiU"/>
                  <a:cs typeface="Arial" panose="020B0604020202020204" pitchFamily="34" charset="0"/>
                </a:rPr>
                <a:t>in graphic design</a:t>
              </a:r>
            </a:p>
          </p:txBody>
        </p:sp>
        <p:sp>
          <p:nvSpPr>
            <p:cNvPr id="78" name="Text Box 480"/>
            <p:cNvSpPr txBox="1"/>
            <p:nvPr/>
          </p:nvSpPr>
          <p:spPr>
            <a:xfrm>
              <a:off x="-13650" y="174684"/>
              <a:ext cx="3625702" cy="32960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ea typeface="PMingLiU"/>
                  <a:cs typeface="Arial" panose="020B0604020202020204" pitchFamily="34" charset="0"/>
                </a:rPr>
                <a:t>New York University</a:t>
              </a:r>
              <a:endParaRPr lang="en-US" sz="1100">
                <a:solidFill>
                  <a:schemeClr val="tx1"/>
                </a:solidFill>
                <a:effectLst/>
                <a:ea typeface="PMingLiU"/>
                <a:cs typeface="Arial" panose="020B0604020202020204" pitchFamily="34" charset="0"/>
              </a:endParaRPr>
            </a:p>
          </p:txBody>
        </p:sp>
      </p:grpSp>
      <p:grpSp>
        <p:nvGrpSpPr>
          <p:cNvPr id="72" name="Group 71"/>
          <p:cNvGrpSpPr/>
          <p:nvPr/>
        </p:nvGrpSpPr>
        <p:grpSpPr>
          <a:xfrm>
            <a:off x="3160549" y="9146008"/>
            <a:ext cx="3625215" cy="500898"/>
            <a:chOff x="-13650" y="0"/>
            <a:chExt cx="3625702" cy="501287"/>
          </a:xfrm>
        </p:grpSpPr>
        <p:sp>
          <p:nvSpPr>
            <p:cNvPr id="75" name="Text Box 483"/>
            <p:cNvSpPr txBox="1"/>
            <p:nvPr/>
          </p:nvSpPr>
          <p:spPr>
            <a:xfrm>
              <a:off x="-13650" y="0"/>
              <a:ext cx="3625702" cy="32960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a:solidFill>
                    <a:schemeClr val="tx1"/>
                  </a:solidFill>
                  <a:effectLst/>
                  <a:ea typeface="PMingLiU"/>
                  <a:cs typeface="Arial" panose="020B0604020202020204" pitchFamily="34" charset="0"/>
                </a:rPr>
                <a:t>BACHELORS DEGREE </a:t>
              </a:r>
              <a:r>
                <a:rPr lang="en-US" sz="1100">
                  <a:solidFill>
                    <a:schemeClr val="tx1"/>
                  </a:solidFill>
                  <a:effectLst/>
                  <a:ea typeface="PMingLiU"/>
                  <a:cs typeface="Arial" panose="020B0604020202020204" pitchFamily="34" charset="0"/>
                </a:rPr>
                <a:t>in graphic design</a:t>
              </a:r>
            </a:p>
          </p:txBody>
        </p:sp>
        <p:sp>
          <p:nvSpPr>
            <p:cNvPr id="76" name="Text Box 484"/>
            <p:cNvSpPr txBox="1"/>
            <p:nvPr/>
          </p:nvSpPr>
          <p:spPr>
            <a:xfrm>
              <a:off x="-13650" y="171678"/>
              <a:ext cx="3625702" cy="32960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ea typeface="PMingLiU"/>
                  <a:cs typeface="Arial" panose="020B0604020202020204" pitchFamily="34" charset="0"/>
                </a:rPr>
                <a:t>New York College</a:t>
              </a:r>
              <a:endParaRPr lang="en-US" sz="1100">
                <a:solidFill>
                  <a:schemeClr val="tx1"/>
                </a:solidFill>
                <a:effectLst/>
                <a:ea typeface="PMingLiU"/>
                <a:cs typeface="Arial" panose="020B0604020202020204" pitchFamily="34" charset="0"/>
              </a:endParaRPr>
            </a:p>
          </p:txBody>
        </p:sp>
      </p:grpSp>
      <p:sp>
        <p:nvSpPr>
          <p:cNvPr id="73" name="Text Box 6"/>
          <p:cNvSpPr txBox="1"/>
          <p:nvPr/>
        </p:nvSpPr>
        <p:spPr>
          <a:xfrm>
            <a:off x="6286995" y="8631658"/>
            <a:ext cx="1095375" cy="34226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a:solidFill>
                  <a:schemeClr val="tx1"/>
                </a:solidFill>
                <a:effectLst/>
                <a:ea typeface="PMingLiU"/>
                <a:cs typeface="Arial" panose="020B0604020202020204" pitchFamily="34" charset="0"/>
              </a:rPr>
              <a:t>2011 - 2015</a:t>
            </a:r>
            <a:endParaRPr lang="en-US" sz="1100">
              <a:solidFill>
                <a:schemeClr val="tx1"/>
              </a:solidFill>
              <a:effectLst/>
              <a:ea typeface="PMingLiU"/>
              <a:cs typeface="Arial" panose="020B0604020202020204" pitchFamily="34" charset="0"/>
            </a:endParaRPr>
          </a:p>
        </p:txBody>
      </p:sp>
      <p:sp>
        <p:nvSpPr>
          <p:cNvPr id="74" name="Text Box 7"/>
          <p:cNvSpPr txBox="1"/>
          <p:nvPr/>
        </p:nvSpPr>
        <p:spPr>
          <a:xfrm>
            <a:off x="6286995" y="9146008"/>
            <a:ext cx="1095375" cy="34226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a:solidFill>
                  <a:schemeClr val="tx1"/>
                </a:solidFill>
                <a:effectLst/>
                <a:ea typeface="PMingLiU"/>
                <a:cs typeface="Arial" panose="020B0604020202020204" pitchFamily="34" charset="0"/>
              </a:rPr>
              <a:t>2007 - 2011</a:t>
            </a:r>
            <a:endParaRPr lang="en-US" sz="1100">
              <a:solidFill>
                <a:schemeClr val="tx1"/>
              </a:solidFill>
              <a:effectLst/>
              <a:ea typeface="PMingLiU"/>
              <a:cs typeface="Arial" panose="020B0604020202020204" pitchFamily="34" charset="0"/>
            </a:endParaRPr>
          </a:p>
        </p:txBody>
      </p:sp>
      <p:cxnSp>
        <p:nvCxnSpPr>
          <p:cNvPr id="52" name="Straight Connector 51"/>
          <p:cNvCxnSpPr/>
          <p:nvPr/>
        </p:nvCxnSpPr>
        <p:spPr>
          <a:xfrm>
            <a:off x="3160549" y="3107849"/>
            <a:ext cx="420624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3" name="Text Box 9"/>
          <p:cNvSpPr txBox="1"/>
          <p:nvPr/>
        </p:nvSpPr>
        <p:spPr>
          <a:xfrm>
            <a:off x="3160549" y="2714784"/>
            <a:ext cx="2679065" cy="4292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dirty="0">
                <a:solidFill>
                  <a:schemeClr val="tx1"/>
                </a:solidFill>
                <a:effectLst/>
                <a:ea typeface="PMingLiU"/>
                <a:cs typeface="Arial" panose="020B0604020202020204" pitchFamily="34" charset="0"/>
              </a:rPr>
              <a:t>WORK EXPERIENCE</a:t>
            </a:r>
            <a:endParaRPr lang="en-US" sz="1100" dirty="0">
              <a:solidFill>
                <a:schemeClr val="tx1"/>
              </a:solidFill>
              <a:effectLst/>
              <a:ea typeface="PMingLiU"/>
              <a:cs typeface="Arial" panose="020B0604020202020204" pitchFamily="34" charset="0"/>
            </a:endParaRPr>
          </a:p>
        </p:txBody>
      </p:sp>
      <p:grpSp>
        <p:nvGrpSpPr>
          <p:cNvPr id="102" name="Group 101"/>
          <p:cNvGrpSpPr/>
          <p:nvPr/>
        </p:nvGrpSpPr>
        <p:grpSpPr>
          <a:xfrm>
            <a:off x="3160549" y="3251359"/>
            <a:ext cx="4309745" cy="1380490"/>
            <a:chOff x="3160549" y="3251359"/>
            <a:chExt cx="4309745" cy="1380490"/>
          </a:xfrm>
        </p:grpSpPr>
        <p:sp>
          <p:nvSpPr>
            <p:cNvPr id="65" name="Text Box 41"/>
            <p:cNvSpPr txBox="1"/>
            <p:nvPr/>
          </p:nvSpPr>
          <p:spPr>
            <a:xfrm>
              <a:off x="3160549" y="3727609"/>
              <a:ext cx="4309745" cy="90424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Managed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dolor ipsum lorem. </a:t>
              </a:r>
              <a:r>
                <a:rPr lang="pt-BR" sz="1100" kern="1200" dirty="0">
                  <a:solidFill>
                    <a:schemeClr val="tx1"/>
                  </a:solidFill>
                  <a:effectLst/>
                  <a:ea typeface="PMingLiU"/>
                  <a:cs typeface="Arial" panose="020B0604020202020204" pitchFamily="34" charset="0"/>
                </a:rPr>
                <a:t>Class aptent taciti sociosqu ad litora torquent per conubia nostra.</a:t>
              </a:r>
              <a:endParaRPr lang="en-US" sz="1100" dirty="0">
                <a:solidFill>
                  <a:schemeClr val="tx1"/>
                </a:solidFill>
                <a:effectLs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Worked in variety lorem ipsum dolor ipsum</a:t>
              </a: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Responsible for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lorem ipsum dolor</a:t>
              </a:r>
            </a:p>
          </p:txBody>
        </p:sp>
        <p:sp>
          <p:nvSpPr>
            <p:cNvPr id="66" name="Text Box 42"/>
            <p:cNvSpPr txBox="1"/>
            <p:nvPr/>
          </p:nvSpPr>
          <p:spPr>
            <a:xfrm>
              <a:off x="3160549" y="3264059"/>
              <a:ext cx="3363946" cy="29010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a:solidFill>
                    <a:schemeClr val="tx1"/>
                  </a:solidFill>
                  <a:effectLst/>
                  <a:ea typeface="PMingLiU"/>
                  <a:cs typeface="Arial" panose="020B0604020202020204" pitchFamily="34" charset="0"/>
                </a:rPr>
                <a:t>ENTER JOB POSITION HERE</a:t>
              </a:r>
              <a:endParaRPr lang="en-US" sz="1100">
                <a:solidFill>
                  <a:schemeClr val="tx1"/>
                </a:solidFill>
                <a:effectLst/>
                <a:ea typeface="PMingLiU"/>
                <a:cs typeface="Arial" panose="020B0604020202020204" pitchFamily="34" charset="0"/>
              </a:endParaRPr>
            </a:p>
          </p:txBody>
        </p:sp>
        <p:sp>
          <p:nvSpPr>
            <p:cNvPr id="67" name="Text Box 43"/>
            <p:cNvSpPr txBox="1"/>
            <p:nvPr/>
          </p:nvSpPr>
          <p:spPr>
            <a:xfrm>
              <a:off x="3160549" y="3499009"/>
              <a:ext cx="3363946" cy="29010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ea typeface="PMingLiU"/>
                  <a:cs typeface="Arial" panose="020B0604020202020204" pitchFamily="34" charset="0"/>
                </a:rPr>
                <a:t>Company / Location </a:t>
              </a:r>
              <a:endParaRPr lang="en-US" sz="1100">
                <a:solidFill>
                  <a:schemeClr val="tx1"/>
                </a:solidFill>
                <a:effectLst/>
                <a:ea typeface="PMingLiU"/>
                <a:cs typeface="Arial" panose="020B0604020202020204" pitchFamily="34" charset="0"/>
              </a:endParaRPr>
            </a:p>
          </p:txBody>
        </p:sp>
        <p:sp>
          <p:nvSpPr>
            <p:cNvPr id="68" name="Text Box 5"/>
            <p:cNvSpPr txBox="1"/>
            <p:nvPr/>
          </p:nvSpPr>
          <p:spPr>
            <a:xfrm>
              <a:off x="5899645" y="3251359"/>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dirty="0">
                  <a:solidFill>
                    <a:schemeClr val="tx1"/>
                  </a:solidFill>
                  <a:effectLst/>
                  <a:ea typeface="PMingLiU"/>
                  <a:cs typeface="Arial" panose="020B0604020202020204" pitchFamily="34" charset="0"/>
                </a:rPr>
                <a:t>2014 - Present</a:t>
              </a:r>
              <a:endParaRPr lang="en-US" sz="1100" dirty="0">
                <a:solidFill>
                  <a:schemeClr val="tx1"/>
                </a:solidFill>
                <a:effectLst/>
                <a:ea typeface="PMingLiU"/>
                <a:cs typeface="Arial" panose="020B0604020202020204" pitchFamily="34" charset="0"/>
              </a:endParaRPr>
            </a:p>
          </p:txBody>
        </p:sp>
      </p:grpSp>
      <p:grpSp>
        <p:nvGrpSpPr>
          <p:cNvPr id="101" name="Group 100"/>
          <p:cNvGrpSpPr/>
          <p:nvPr/>
        </p:nvGrpSpPr>
        <p:grpSpPr>
          <a:xfrm>
            <a:off x="3160549" y="4851568"/>
            <a:ext cx="4309745" cy="1380490"/>
            <a:chOff x="3160549" y="4878864"/>
            <a:chExt cx="4309745" cy="1380490"/>
          </a:xfrm>
        </p:grpSpPr>
        <p:sp>
          <p:nvSpPr>
            <p:cNvPr id="61" name="Text Box 20"/>
            <p:cNvSpPr txBox="1"/>
            <p:nvPr/>
          </p:nvSpPr>
          <p:spPr>
            <a:xfrm>
              <a:off x="3160549" y="4891564"/>
              <a:ext cx="336359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dirty="0">
                  <a:solidFill>
                    <a:schemeClr val="tx1"/>
                  </a:solidFill>
                  <a:effectLst/>
                  <a:ea typeface="PMingLiU"/>
                  <a:cs typeface="Arial" panose="020B0604020202020204" pitchFamily="34" charset="0"/>
                </a:rPr>
                <a:t>ENTER JOB POSITION HERE</a:t>
              </a:r>
              <a:endParaRPr lang="en-US" sz="1100" dirty="0">
                <a:solidFill>
                  <a:schemeClr val="tx1"/>
                </a:solidFill>
                <a:effectLst/>
                <a:ea typeface="PMingLiU"/>
                <a:cs typeface="Arial" panose="020B0604020202020204" pitchFamily="34" charset="0"/>
              </a:endParaRPr>
            </a:p>
          </p:txBody>
        </p:sp>
        <p:sp>
          <p:nvSpPr>
            <p:cNvPr id="62" name="Text Box 21"/>
            <p:cNvSpPr txBox="1"/>
            <p:nvPr/>
          </p:nvSpPr>
          <p:spPr>
            <a:xfrm>
              <a:off x="3160549" y="5126514"/>
              <a:ext cx="336359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ea typeface="PMingLiU"/>
                  <a:cs typeface="Arial" panose="020B0604020202020204" pitchFamily="34" charset="0"/>
                </a:rPr>
                <a:t>Company / Location </a:t>
              </a:r>
              <a:endParaRPr lang="en-US" sz="1100">
                <a:solidFill>
                  <a:schemeClr val="tx1"/>
                </a:solidFill>
                <a:effectLst/>
                <a:ea typeface="PMingLiU"/>
                <a:cs typeface="Arial" panose="020B0604020202020204" pitchFamily="34" charset="0"/>
              </a:endParaRPr>
            </a:p>
          </p:txBody>
        </p:sp>
        <p:sp>
          <p:nvSpPr>
            <p:cNvPr id="63" name="Text Box 58"/>
            <p:cNvSpPr txBox="1"/>
            <p:nvPr/>
          </p:nvSpPr>
          <p:spPr>
            <a:xfrm>
              <a:off x="3160549" y="5355114"/>
              <a:ext cx="4309745" cy="90424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Managed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dolor ipsum lorem. </a:t>
              </a:r>
              <a:r>
                <a:rPr lang="pt-BR" sz="1100" kern="1200" dirty="0">
                  <a:solidFill>
                    <a:schemeClr val="tx1"/>
                  </a:solidFill>
                  <a:effectLst/>
                  <a:ea typeface="PMingLiU"/>
                  <a:cs typeface="Arial" panose="020B0604020202020204" pitchFamily="34" charset="0"/>
                </a:rPr>
                <a:t>Class aptent taciti sociosqu ad litora torquent per conubia nostra.</a:t>
              </a:r>
              <a:endParaRPr lang="en-US" sz="1100" dirty="0">
                <a:solidFill>
                  <a:schemeClr val="tx1"/>
                </a:solidFill>
                <a:effectLs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Worked in variety lorem ipsum dolor ipsum</a:t>
              </a: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Responsible for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lorem ipsum dolor</a:t>
              </a:r>
            </a:p>
          </p:txBody>
        </p:sp>
        <p:sp>
          <p:nvSpPr>
            <p:cNvPr id="64" name="Text Box 22"/>
            <p:cNvSpPr txBox="1"/>
            <p:nvPr/>
          </p:nvSpPr>
          <p:spPr>
            <a:xfrm>
              <a:off x="5899645" y="4878864"/>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a:solidFill>
                    <a:schemeClr val="tx1"/>
                  </a:solidFill>
                  <a:effectLst/>
                  <a:ea typeface="PMingLiU"/>
                  <a:cs typeface="Arial" panose="020B0604020202020204" pitchFamily="34" charset="0"/>
                </a:rPr>
                <a:t>2009-2014</a:t>
              </a:r>
              <a:endParaRPr lang="en-US" sz="1100">
                <a:solidFill>
                  <a:schemeClr val="tx1"/>
                </a:solidFill>
                <a:effectLst/>
                <a:ea typeface="PMingLiU"/>
                <a:cs typeface="Arial" panose="020B0604020202020204" pitchFamily="34" charset="0"/>
              </a:endParaRPr>
            </a:p>
          </p:txBody>
        </p:sp>
      </p:grpSp>
      <p:grpSp>
        <p:nvGrpSpPr>
          <p:cNvPr id="45" name="Group 44"/>
          <p:cNvGrpSpPr/>
          <p:nvPr/>
        </p:nvGrpSpPr>
        <p:grpSpPr>
          <a:xfrm>
            <a:off x="3160549" y="6451777"/>
            <a:ext cx="4309745" cy="1367790"/>
            <a:chOff x="3160549" y="6506369"/>
            <a:chExt cx="4309745" cy="1367790"/>
          </a:xfrm>
        </p:grpSpPr>
        <p:sp>
          <p:nvSpPr>
            <p:cNvPr id="57" name="Text Box 25"/>
            <p:cNvSpPr txBox="1"/>
            <p:nvPr/>
          </p:nvSpPr>
          <p:spPr>
            <a:xfrm>
              <a:off x="3160549" y="6519069"/>
              <a:ext cx="336359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b="1">
                  <a:solidFill>
                    <a:schemeClr val="tx1"/>
                  </a:solidFill>
                  <a:effectLst/>
                  <a:ea typeface="PMingLiU"/>
                  <a:cs typeface="Arial" panose="020B0604020202020204" pitchFamily="34" charset="0"/>
                </a:rPr>
                <a:t>ENTER JOB POSITION HERE</a:t>
              </a:r>
              <a:endParaRPr lang="en-US" sz="1100">
                <a:solidFill>
                  <a:schemeClr val="tx1"/>
                </a:solidFill>
                <a:effectLst/>
                <a:ea typeface="PMingLiU"/>
                <a:cs typeface="Arial" panose="020B0604020202020204" pitchFamily="34" charset="0"/>
              </a:endParaRPr>
            </a:p>
          </p:txBody>
        </p:sp>
        <p:sp>
          <p:nvSpPr>
            <p:cNvPr id="58" name="Text Box 26"/>
            <p:cNvSpPr txBox="1"/>
            <p:nvPr/>
          </p:nvSpPr>
          <p:spPr>
            <a:xfrm>
              <a:off x="3160549" y="6747669"/>
              <a:ext cx="336359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100" i="1">
                  <a:solidFill>
                    <a:schemeClr val="tx1"/>
                  </a:solidFill>
                  <a:effectLst/>
                  <a:ea typeface="PMingLiU"/>
                  <a:cs typeface="Arial" panose="020B0604020202020204" pitchFamily="34" charset="0"/>
                </a:rPr>
                <a:t>Company / Location </a:t>
              </a:r>
              <a:endParaRPr lang="en-US" sz="1100">
                <a:solidFill>
                  <a:schemeClr val="tx1"/>
                </a:solidFill>
                <a:effectLst/>
                <a:ea typeface="PMingLiU"/>
                <a:cs typeface="Arial" panose="020B0604020202020204" pitchFamily="34" charset="0"/>
              </a:endParaRPr>
            </a:p>
          </p:txBody>
        </p:sp>
        <p:sp>
          <p:nvSpPr>
            <p:cNvPr id="59" name="Text Box 59"/>
            <p:cNvSpPr txBox="1"/>
            <p:nvPr/>
          </p:nvSpPr>
          <p:spPr>
            <a:xfrm>
              <a:off x="3160549" y="6969919"/>
              <a:ext cx="4309745" cy="90424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91440" bIns="45720" numCol="1" spcCol="0" rtlCol="0" fromWordArt="0" anchor="t" anchorCtr="0" forceAA="0" compatLnSpc="1">
              <a:prstTxWarp prst="textNoShape">
                <a:avLst/>
              </a:prstTxWarp>
              <a:spAutoFit/>
            </a:bodyPr>
            <a:lstStyle/>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Managed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dolor ipsum lorem. </a:t>
              </a:r>
              <a:r>
                <a:rPr lang="pt-BR" sz="1100" kern="1200" dirty="0">
                  <a:solidFill>
                    <a:schemeClr val="tx1"/>
                  </a:solidFill>
                  <a:effectLst/>
                  <a:ea typeface="PMingLiU"/>
                  <a:cs typeface="Arial" panose="020B0604020202020204" pitchFamily="34" charset="0"/>
                </a:rPr>
                <a:t>Class aptent taciti sociosqu ad litora torquent per conubia nostra.</a:t>
              </a:r>
              <a:endParaRPr lang="en-US" sz="1100" dirty="0">
                <a:solidFill>
                  <a:schemeClr val="tx1"/>
                </a:solidFill>
                <a:effectLst/>
                <a:ea typeface="PMingLiU"/>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Worked in variety lorem ipsum dolor ipsum</a:t>
              </a:r>
            </a:p>
            <a:p>
              <a:pPr marL="342900" marR="0" lvl="0" indent="-342900">
                <a:lnSpc>
                  <a:spcPct val="115000"/>
                </a:lnSpc>
                <a:spcBef>
                  <a:spcPts val="0"/>
                </a:spcBef>
                <a:spcAft>
                  <a:spcPts val="0"/>
                </a:spcAft>
                <a:buFont typeface="Symbol" panose="05050102010706020507" pitchFamily="18" charset="2"/>
                <a:buChar char=""/>
              </a:pPr>
              <a:r>
                <a:rPr lang="en-US" sz="1100" dirty="0">
                  <a:solidFill>
                    <a:schemeClr val="tx1"/>
                  </a:solidFill>
                  <a:effectLst/>
                  <a:ea typeface="PMingLiU"/>
                  <a:cs typeface="Arial" panose="020B0604020202020204" pitchFamily="34" charset="0"/>
                </a:rPr>
                <a:t>Responsible for lorem ipsum dolor sit </a:t>
              </a:r>
              <a:r>
                <a:rPr lang="en-US" sz="1100" dirty="0" err="1">
                  <a:solidFill>
                    <a:schemeClr val="tx1"/>
                  </a:solidFill>
                  <a:effectLst/>
                  <a:ea typeface="PMingLiU"/>
                  <a:cs typeface="Arial" panose="020B0604020202020204" pitchFamily="34" charset="0"/>
                </a:rPr>
                <a:t>amet</a:t>
              </a:r>
              <a:r>
                <a:rPr lang="en-US" sz="1100" dirty="0">
                  <a:solidFill>
                    <a:schemeClr val="tx1"/>
                  </a:solidFill>
                  <a:effectLst/>
                  <a:ea typeface="PMingLiU"/>
                  <a:cs typeface="Arial" panose="020B0604020202020204" pitchFamily="34" charset="0"/>
                </a:rPr>
                <a:t> lorem ipsum dolor</a:t>
              </a:r>
            </a:p>
          </p:txBody>
        </p:sp>
        <p:sp>
          <p:nvSpPr>
            <p:cNvPr id="60" name="Text Box 27"/>
            <p:cNvSpPr txBox="1"/>
            <p:nvPr/>
          </p:nvSpPr>
          <p:spPr>
            <a:xfrm>
              <a:off x="5899645" y="6506369"/>
              <a:ext cx="1486535" cy="28956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noAutofit/>
            </a:bodyPr>
            <a:lstStyle/>
            <a:p>
              <a:pPr marL="0" marR="0" algn="r">
                <a:lnSpc>
                  <a:spcPct val="107000"/>
                </a:lnSpc>
                <a:spcBef>
                  <a:spcPts val="0"/>
                </a:spcBef>
                <a:spcAft>
                  <a:spcPts val="800"/>
                </a:spcAft>
              </a:pPr>
              <a:r>
                <a:rPr lang="en-US" sz="1100" b="1">
                  <a:solidFill>
                    <a:schemeClr val="tx1"/>
                  </a:solidFill>
                  <a:effectLst/>
                  <a:ea typeface="PMingLiU"/>
                  <a:cs typeface="Arial" panose="020B0604020202020204" pitchFamily="34" charset="0"/>
                </a:rPr>
                <a:t>2007-2009</a:t>
              </a:r>
              <a:endParaRPr lang="en-US" sz="1100">
                <a:solidFill>
                  <a:schemeClr val="tx1"/>
                </a:solidFill>
                <a:effectLst/>
                <a:ea typeface="PMingLiU"/>
                <a:cs typeface="Arial" panose="020B0604020202020204" pitchFamily="34" charset="0"/>
              </a:endParaRPr>
            </a:p>
          </p:txBody>
        </p:sp>
      </p:grpSp>
      <p:sp>
        <p:nvSpPr>
          <p:cNvPr id="79" name="TextBox 8"/>
          <p:cNvSpPr txBox="1"/>
          <p:nvPr/>
        </p:nvSpPr>
        <p:spPr>
          <a:xfrm>
            <a:off x="439811" y="3719264"/>
            <a:ext cx="1836420"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HOME:</a:t>
            </a:r>
            <a:r>
              <a:rPr lang="en-US" sz="1100" kern="1200">
                <a:effectLst/>
                <a:latin typeface="Calibri" panose="020F0502020204030204" pitchFamily="34" charset="0"/>
                <a:ea typeface="PMingLiU"/>
                <a:cs typeface="Arial" panose="020B0604020202020204" pitchFamily="34" charset="0"/>
              </a:rPr>
              <a:t> New York, NY 33407 </a:t>
            </a:r>
            <a:endParaRPr lang="en-US" sz="1100">
              <a:effectLst/>
              <a:latin typeface="Calibri" panose="020F0502020204030204" pitchFamily="34" charset="0"/>
              <a:ea typeface="PMingLiU"/>
              <a:cs typeface="Arial" panose="020B0604020202020204" pitchFamily="34" charset="0"/>
            </a:endParaRPr>
          </a:p>
        </p:txBody>
      </p:sp>
      <p:sp>
        <p:nvSpPr>
          <p:cNvPr id="80" name="TextBox 10"/>
          <p:cNvSpPr txBox="1"/>
          <p:nvPr/>
        </p:nvSpPr>
        <p:spPr>
          <a:xfrm>
            <a:off x="439811" y="3057594"/>
            <a:ext cx="2218055"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EMAIL:</a:t>
            </a:r>
            <a:r>
              <a:rPr lang="en-US" sz="1100" kern="1200">
                <a:effectLst/>
                <a:latin typeface="Calibri" panose="020F0502020204030204" pitchFamily="34" charset="0"/>
                <a:ea typeface="PMingLiU"/>
                <a:cs typeface="Arial" panose="020B0604020202020204" pitchFamily="34" charset="0"/>
              </a:rPr>
              <a:t> youremail@mail.com</a:t>
            </a:r>
            <a:endParaRPr lang="en-US" sz="1100">
              <a:effectLst/>
              <a:latin typeface="Calibri" panose="020F0502020204030204" pitchFamily="34" charset="0"/>
              <a:ea typeface="PMingLiU"/>
              <a:cs typeface="Arial" panose="020B0604020202020204" pitchFamily="34" charset="0"/>
            </a:endParaRPr>
          </a:p>
        </p:txBody>
      </p:sp>
      <p:sp>
        <p:nvSpPr>
          <p:cNvPr id="81" name="TextBox 11"/>
          <p:cNvSpPr txBox="1"/>
          <p:nvPr/>
        </p:nvSpPr>
        <p:spPr>
          <a:xfrm>
            <a:off x="439811" y="2726759"/>
            <a:ext cx="1645920"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PHONE:</a:t>
            </a:r>
            <a:r>
              <a:rPr lang="en-US" sz="1100" kern="1200">
                <a:effectLst/>
                <a:latin typeface="Calibri" panose="020F0502020204030204" pitchFamily="34" charset="0"/>
                <a:ea typeface="PMingLiU"/>
                <a:cs typeface="Arial" panose="020B0604020202020204" pitchFamily="34" charset="0"/>
              </a:rPr>
              <a:t> 212-123-1234</a:t>
            </a:r>
            <a:endParaRPr lang="en-US" sz="1100">
              <a:effectLst/>
              <a:latin typeface="Calibri" panose="020F0502020204030204" pitchFamily="34" charset="0"/>
              <a:ea typeface="PMingLiU"/>
              <a:cs typeface="Arial" panose="020B0604020202020204" pitchFamily="34" charset="0"/>
            </a:endParaRPr>
          </a:p>
        </p:txBody>
      </p:sp>
      <p:sp>
        <p:nvSpPr>
          <p:cNvPr id="82" name="TextBox 10"/>
          <p:cNvSpPr txBox="1"/>
          <p:nvPr/>
        </p:nvSpPr>
        <p:spPr>
          <a:xfrm>
            <a:off x="439811" y="3388429"/>
            <a:ext cx="2218055" cy="275590"/>
          </a:xfrm>
          <a:prstGeom prst="rect">
            <a:avLst/>
          </a:prstGeom>
          <a:noFill/>
        </p:spPr>
        <p:txBody>
          <a:bodyPr wrap="square" rtlCol="0">
            <a:sp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WEB:</a:t>
            </a:r>
            <a:r>
              <a:rPr lang="en-US" sz="1100" kern="1200">
                <a:effectLst/>
                <a:latin typeface="Calibri" panose="020F0502020204030204" pitchFamily="34" charset="0"/>
                <a:ea typeface="PMingLiU"/>
                <a:cs typeface="Arial" panose="020B0604020202020204" pitchFamily="34" charset="0"/>
              </a:rPr>
              <a:t> linkedin.com/CareerReload</a:t>
            </a:r>
            <a:endParaRPr lang="en-US" sz="1100">
              <a:effectLst/>
              <a:latin typeface="Calibri" panose="020F0502020204030204" pitchFamily="34" charset="0"/>
              <a:ea typeface="PMingLiU"/>
              <a:cs typeface="Arial" panose="020B0604020202020204" pitchFamily="34" charset="0"/>
            </a:endParaRPr>
          </a:p>
        </p:txBody>
      </p:sp>
      <p:cxnSp>
        <p:nvCxnSpPr>
          <p:cNvPr id="83" name="Straight Connector 82"/>
          <p:cNvCxnSpPr/>
          <p:nvPr/>
        </p:nvCxnSpPr>
        <p:spPr>
          <a:xfrm>
            <a:off x="549666" y="2614364"/>
            <a:ext cx="205740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4" name="Text Box 12"/>
          <p:cNvSpPr txBox="1"/>
          <p:nvPr/>
        </p:nvSpPr>
        <p:spPr>
          <a:xfrm>
            <a:off x="439811" y="2249874"/>
            <a:ext cx="1343660" cy="3816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dirty="0">
                <a:solidFill>
                  <a:schemeClr val="tx1"/>
                </a:solidFill>
                <a:effectLst/>
                <a:ea typeface="PMingLiU"/>
                <a:cs typeface="Arial" panose="020B0604020202020204" pitchFamily="34" charset="0"/>
              </a:rPr>
              <a:t>CONTACT</a:t>
            </a:r>
            <a:endParaRPr lang="en-US" sz="1100" dirty="0">
              <a:solidFill>
                <a:schemeClr val="tx1"/>
              </a:solidFill>
              <a:effectLst/>
              <a:ea typeface="PMingLiU"/>
              <a:cs typeface="Arial" panose="020B0604020202020204" pitchFamily="34" charset="0"/>
            </a:endParaRPr>
          </a:p>
        </p:txBody>
      </p:sp>
      <p:cxnSp>
        <p:nvCxnSpPr>
          <p:cNvPr id="85" name="Straight Connector 84"/>
          <p:cNvCxnSpPr/>
          <p:nvPr/>
        </p:nvCxnSpPr>
        <p:spPr>
          <a:xfrm>
            <a:off x="549666" y="4599374"/>
            <a:ext cx="205740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Text Box 14"/>
          <p:cNvSpPr txBox="1"/>
          <p:nvPr/>
        </p:nvSpPr>
        <p:spPr>
          <a:xfrm>
            <a:off x="439811" y="4234884"/>
            <a:ext cx="1343660" cy="3816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a:solidFill>
                  <a:schemeClr val="tx1"/>
                </a:solidFill>
                <a:effectLst/>
                <a:ea typeface="PMingLiU"/>
                <a:cs typeface="Arial" panose="020B0604020202020204" pitchFamily="34" charset="0"/>
              </a:rPr>
              <a:t>SKILLS</a:t>
            </a:r>
            <a:endParaRPr lang="en-US" sz="1100">
              <a:solidFill>
                <a:schemeClr val="tx1"/>
              </a:solidFill>
              <a:effectLst/>
              <a:ea typeface="PMingLiU"/>
              <a:cs typeface="Arial" panose="020B0604020202020204" pitchFamily="34" charset="0"/>
            </a:endParaRPr>
          </a:p>
        </p:txBody>
      </p:sp>
      <p:cxnSp>
        <p:nvCxnSpPr>
          <p:cNvPr id="87" name="Straight Connector 86"/>
          <p:cNvCxnSpPr/>
          <p:nvPr/>
        </p:nvCxnSpPr>
        <p:spPr>
          <a:xfrm>
            <a:off x="549666" y="8256974"/>
            <a:ext cx="2057400" cy="0"/>
          </a:xfrm>
          <a:prstGeom prst="line">
            <a:avLst/>
          </a:prstGeom>
          <a:ln w="127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8" name="Text Box 17"/>
          <p:cNvSpPr txBox="1"/>
          <p:nvPr/>
        </p:nvSpPr>
        <p:spPr>
          <a:xfrm>
            <a:off x="439811" y="7892484"/>
            <a:ext cx="1343660" cy="3816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800"/>
              </a:spcAft>
            </a:pPr>
            <a:r>
              <a:rPr lang="en-US" sz="1600">
                <a:solidFill>
                  <a:schemeClr val="tx1"/>
                </a:solidFill>
                <a:effectLst/>
                <a:ea typeface="PMingLiU"/>
                <a:cs typeface="Arial" panose="020B0604020202020204" pitchFamily="34" charset="0"/>
              </a:rPr>
              <a:t>AWARDS</a:t>
            </a:r>
            <a:endParaRPr lang="en-US" sz="1100">
              <a:solidFill>
                <a:schemeClr val="tx1"/>
              </a:solidFill>
              <a:effectLst/>
              <a:ea typeface="PMingLiU"/>
              <a:cs typeface="Arial" panose="020B0604020202020204" pitchFamily="34" charset="0"/>
            </a:endParaRPr>
          </a:p>
        </p:txBody>
      </p:sp>
      <p:sp>
        <p:nvSpPr>
          <p:cNvPr id="89" name="TextBox 8"/>
          <p:cNvSpPr txBox="1"/>
          <p:nvPr/>
        </p:nvSpPr>
        <p:spPr>
          <a:xfrm>
            <a:off x="439811" y="4699704"/>
            <a:ext cx="2168525" cy="779145"/>
          </a:xfrm>
          <a:prstGeom prst="rect">
            <a:avLst/>
          </a:prstGeom>
          <a:noFill/>
        </p:spPr>
        <p:txBody>
          <a:bodyPr wrap="square" rtlCol="0">
            <a:noAutofit/>
          </a:bodyPr>
          <a:lstStyle/>
          <a:p>
            <a:pPr marL="0" marR="0">
              <a:lnSpc>
                <a:spcPct val="115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DESIGN SOFTWARE'S: </a:t>
            </a:r>
            <a:endParaRPr lang="en-US" sz="1100">
              <a:effectLst/>
              <a:latin typeface="Calibri" panose="020F0502020204030204" pitchFamily="34" charset="0"/>
              <a:ea typeface="PMingLiU"/>
              <a:cs typeface="Arial" panose="020B0604020202020204" pitchFamily="34" charset="0"/>
            </a:endParaRPr>
          </a:p>
          <a:p>
            <a:pPr marL="0" marR="0">
              <a:lnSpc>
                <a:spcPct val="115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Adobe Photoshop, InDesign, </a:t>
            </a:r>
            <a:endParaRPr lang="en-US" sz="1100">
              <a:effectLst/>
              <a:latin typeface="Calibri" panose="020F0502020204030204" pitchFamily="34" charset="0"/>
              <a:ea typeface="PMingLiU"/>
              <a:cs typeface="Arial" panose="020B0604020202020204" pitchFamily="34" charset="0"/>
            </a:endParaRPr>
          </a:p>
          <a:p>
            <a:pPr marL="0" marR="0">
              <a:lnSpc>
                <a:spcPct val="115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Illustrator, Dreamweaver</a:t>
            </a:r>
            <a:endParaRPr lang="en-US" sz="1100">
              <a:effectLst/>
              <a:latin typeface="Calibri" panose="020F0502020204030204" pitchFamily="34" charset="0"/>
              <a:ea typeface="PMingLiU"/>
              <a:cs typeface="Arial" panose="020B0604020202020204" pitchFamily="34" charset="0"/>
            </a:endParaRPr>
          </a:p>
        </p:txBody>
      </p:sp>
      <p:sp>
        <p:nvSpPr>
          <p:cNvPr id="90" name="TextBox 8"/>
          <p:cNvSpPr txBox="1"/>
          <p:nvPr/>
        </p:nvSpPr>
        <p:spPr>
          <a:xfrm>
            <a:off x="439811" y="5526474"/>
            <a:ext cx="2233930" cy="651510"/>
          </a:xfrm>
          <a:prstGeom prst="rect">
            <a:avLst/>
          </a:prstGeom>
          <a:noFill/>
        </p:spPr>
        <p:txBody>
          <a:bodyPr wrap="square" rtlCol="0">
            <a:noAutofit/>
          </a:bodyPr>
          <a:lstStyle/>
          <a:p>
            <a:pPr marL="0" marR="0">
              <a:lnSpc>
                <a:spcPct val="115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WEB-BASED APLICATIONS: </a:t>
            </a:r>
            <a:r>
              <a:rPr lang="en-US" sz="1100" kern="1200">
                <a:effectLst/>
                <a:latin typeface="Calibri" panose="020F0502020204030204" pitchFamily="34" charset="0"/>
                <a:ea typeface="PMingLiU"/>
                <a:cs typeface="Arial" panose="020B0604020202020204" pitchFamily="34" charset="0"/>
              </a:rPr>
              <a:t>WordPress, Blogger, HTML 5 &amp; CSS</a:t>
            </a:r>
            <a:endParaRPr lang="en-US" sz="1100">
              <a:effectLst/>
              <a:latin typeface="Calibri" panose="020F0502020204030204" pitchFamily="34" charset="0"/>
              <a:ea typeface="PMingLiU"/>
              <a:cs typeface="Arial" panose="020B0604020202020204" pitchFamily="34" charset="0"/>
            </a:endParaRPr>
          </a:p>
        </p:txBody>
      </p:sp>
      <p:sp>
        <p:nvSpPr>
          <p:cNvPr id="91" name="TextBox 8"/>
          <p:cNvSpPr txBox="1"/>
          <p:nvPr/>
        </p:nvSpPr>
        <p:spPr>
          <a:xfrm>
            <a:off x="439811" y="6170364"/>
            <a:ext cx="2233930" cy="795020"/>
          </a:xfrm>
          <a:prstGeom prst="rect">
            <a:avLst/>
          </a:prstGeom>
          <a:noFill/>
        </p:spPr>
        <p:txBody>
          <a:bodyPr wrap="square" rtlCol="0">
            <a:noAutofit/>
          </a:bodyPr>
          <a:lstStyle/>
          <a:p>
            <a:pPr marL="0" marR="0">
              <a:lnSpc>
                <a:spcPct val="115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RESEARCH TOOLS: </a:t>
            </a:r>
            <a:endParaRPr lang="en-US" sz="1100">
              <a:effectLst/>
              <a:latin typeface="Calibri" panose="020F0502020204030204" pitchFamily="34" charset="0"/>
              <a:ea typeface="PMingLiU"/>
              <a:cs typeface="Arial" panose="020B0604020202020204" pitchFamily="34" charset="0"/>
            </a:endParaRPr>
          </a:p>
          <a:p>
            <a:pPr marL="0" marR="0">
              <a:lnSpc>
                <a:spcPct val="115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Google Advanced Search, Google Analytics, SPSS</a:t>
            </a:r>
            <a:endParaRPr lang="en-US" sz="1100">
              <a:effectLst/>
              <a:latin typeface="Calibri" panose="020F0502020204030204" pitchFamily="34" charset="0"/>
              <a:ea typeface="PMingLiU"/>
              <a:cs typeface="Arial" panose="020B0604020202020204" pitchFamily="34" charset="0"/>
            </a:endParaRPr>
          </a:p>
        </p:txBody>
      </p:sp>
      <p:sp>
        <p:nvSpPr>
          <p:cNvPr id="92" name="TextBox 8"/>
          <p:cNvSpPr txBox="1"/>
          <p:nvPr/>
        </p:nvSpPr>
        <p:spPr>
          <a:xfrm>
            <a:off x="439811" y="7009834"/>
            <a:ext cx="2233930" cy="795020"/>
          </a:xfrm>
          <a:prstGeom prst="rect">
            <a:avLst/>
          </a:prstGeom>
          <a:noFill/>
        </p:spPr>
        <p:txBody>
          <a:bodyPr wrap="square" rtlCol="0">
            <a:noAutofit/>
          </a:bodyPr>
          <a:lstStyle/>
          <a:p>
            <a:pPr marL="0" marR="0">
              <a:lnSpc>
                <a:spcPct val="115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OFFICE TOOLS: </a:t>
            </a:r>
            <a:endParaRPr lang="en-US" sz="1100">
              <a:effectLst/>
              <a:latin typeface="Calibri" panose="020F0502020204030204" pitchFamily="34" charset="0"/>
              <a:ea typeface="PMingLiU"/>
              <a:cs typeface="Arial" panose="020B0604020202020204" pitchFamily="34" charset="0"/>
            </a:endParaRPr>
          </a:p>
          <a:p>
            <a:pPr marL="0" marR="0">
              <a:lnSpc>
                <a:spcPct val="115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Microsoft Word, Excel, PowerPoint, Access</a:t>
            </a:r>
            <a:endParaRPr lang="en-US" sz="1100">
              <a:effectLst/>
              <a:latin typeface="Calibri" panose="020F0502020204030204" pitchFamily="34" charset="0"/>
              <a:ea typeface="PMingLiU"/>
              <a:cs typeface="Arial" panose="020B0604020202020204" pitchFamily="34" charset="0"/>
            </a:endParaRPr>
          </a:p>
        </p:txBody>
      </p:sp>
      <p:grpSp>
        <p:nvGrpSpPr>
          <p:cNvPr id="93" name="Group 92"/>
          <p:cNvGrpSpPr/>
          <p:nvPr/>
        </p:nvGrpSpPr>
        <p:grpSpPr>
          <a:xfrm>
            <a:off x="439811" y="8367464"/>
            <a:ext cx="2190750" cy="554990"/>
            <a:chOff x="0" y="0"/>
            <a:chExt cx="2190750" cy="554990"/>
          </a:xfrm>
        </p:grpSpPr>
        <p:sp>
          <p:nvSpPr>
            <p:cNvPr id="98" name="TextBox 6"/>
            <p:cNvSpPr txBox="1"/>
            <p:nvPr/>
          </p:nvSpPr>
          <p:spPr>
            <a:xfrm>
              <a:off x="0" y="0"/>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LOGO DESIGN AWARD</a:t>
              </a:r>
              <a:endParaRPr lang="en-US" sz="1100">
                <a:effectLst/>
                <a:latin typeface="Calibri" panose="020F0502020204030204" pitchFamily="34" charset="0"/>
                <a:ea typeface="PMingLiU"/>
                <a:cs typeface="Arial" panose="020B0604020202020204" pitchFamily="34" charset="0"/>
              </a:endParaRPr>
            </a:p>
          </p:txBody>
        </p:sp>
        <p:sp>
          <p:nvSpPr>
            <p:cNvPr id="99" name="TextBox 6"/>
            <p:cNvSpPr txBox="1"/>
            <p:nvPr/>
          </p:nvSpPr>
          <p:spPr>
            <a:xfrm>
              <a:off x="0" y="152400"/>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i="1" kern="1200">
                  <a:effectLst/>
                  <a:latin typeface="Calibri" panose="020F0502020204030204" pitchFamily="34" charset="0"/>
                  <a:ea typeface="PMingLiU"/>
                  <a:cs typeface="Arial" panose="020B0604020202020204" pitchFamily="34" charset="0"/>
                </a:rPr>
                <a:t>Contest Lorem Ipsum</a:t>
              </a:r>
              <a:endParaRPr lang="en-US" sz="1100">
                <a:effectLst/>
                <a:latin typeface="Calibri" panose="020F0502020204030204" pitchFamily="34" charset="0"/>
                <a:ea typeface="PMingLiU"/>
                <a:cs typeface="Arial" panose="020B0604020202020204" pitchFamily="34" charset="0"/>
              </a:endParaRPr>
            </a:p>
          </p:txBody>
        </p:sp>
        <p:sp>
          <p:nvSpPr>
            <p:cNvPr id="100" name="TextBox 6"/>
            <p:cNvSpPr txBox="1"/>
            <p:nvPr/>
          </p:nvSpPr>
          <p:spPr>
            <a:xfrm>
              <a:off x="0" y="314325"/>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February 2014</a:t>
              </a:r>
              <a:endParaRPr lang="en-US" sz="1100">
                <a:effectLst/>
                <a:latin typeface="Calibri" panose="020F0502020204030204" pitchFamily="34" charset="0"/>
                <a:ea typeface="PMingLiU"/>
                <a:cs typeface="Arial" panose="020B0604020202020204" pitchFamily="34" charset="0"/>
              </a:endParaRPr>
            </a:p>
          </p:txBody>
        </p:sp>
      </p:grpSp>
      <p:grpSp>
        <p:nvGrpSpPr>
          <p:cNvPr id="94" name="Group 93"/>
          <p:cNvGrpSpPr/>
          <p:nvPr/>
        </p:nvGrpSpPr>
        <p:grpSpPr>
          <a:xfrm>
            <a:off x="439811" y="9085014"/>
            <a:ext cx="2190750" cy="554990"/>
            <a:chOff x="0" y="0"/>
            <a:chExt cx="2190750" cy="554990"/>
          </a:xfrm>
        </p:grpSpPr>
        <p:sp>
          <p:nvSpPr>
            <p:cNvPr id="95" name="TextBox 6"/>
            <p:cNvSpPr txBox="1"/>
            <p:nvPr/>
          </p:nvSpPr>
          <p:spPr>
            <a:xfrm>
              <a:off x="0" y="0"/>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b="1" kern="1200">
                  <a:effectLst/>
                  <a:latin typeface="Calibri" panose="020F0502020204030204" pitchFamily="34" charset="0"/>
                  <a:ea typeface="PMingLiU"/>
                  <a:cs typeface="Arial" panose="020B0604020202020204" pitchFamily="34" charset="0"/>
                </a:rPr>
                <a:t>DESIGN AWARD</a:t>
              </a:r>
              <a:endParaRPr lang="en-US" sz="1100">
                <a:effectLst/>
                <a:latin typeface="Calibri" panose="020F0502020204030204" pitchFamily="34" charset="0"/>
                <a:ea typeface="PMingLiU"/>
                <a:cs typeface="Arial" panose="020B0604020202020204" pitchFamily="34" charset="0"/>
              </a:endParaRPr>
            </a:p>
          </p:txBody>
        </p:sp>
        <p:sp>
          <p:nvSpPr>
            <p:cNvPr id="96" name="TextBox 6"/>
            <p:cNvSpPr txBox="1"/>
            <p:nvPr/>
          </p:nvSpPr>
          <p:spPr>
            <a:xfrm>
              <a:off x="0" y="152400"/>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i="1" kern="1200">
                  <a:effectLst/>
                  <a:latin typeface="Calibri" panose="020F0502020204030204" pitchFamily="34" charset="0"/>
                  <a:ea typeface="PMingLiU"/>
                  <a:cs typeface="Arial" panose="020B0604020202020204" pitchFamily="34" charset="0"/>
                </a:rPr>
                <a:t>Contest Lorem Ipsum</a:t>
              </a:r>
              <a:endParaRPr lang="en-US" sz="1100">
                <a:effectLst/>
                <a:latin typeface="Calibri" panose="020F0502020204030204" pitchFamily="34" charset="0"/>
                <a:ea typeface="PMingLiU"/>
                <a:cs typeface="Arial" panose="020B0604020202020204" pitchFamily="34" charset="0"/>
              </a:endParaRPr>
            </a:p>
          </p:txBody>
        </p:sp>
        <p:sp>
          <p:nvSpPr>
            <p:cNvPr id="97" name="TextBox 6"/>
            <p:cNvSpPr txBox="1"/>
            <p:nvPr/>
          </p:nvSpPr>
          <p:spPr>
            <a:xfrm>
              <a:off x="0" y="314325"/>
              <a:ext cx="2190750" cy="240665"/>
            </a:xfrm>
            <a:prstGeom prst="rect">
              <a:avLst/>
            </a:prstGeom>
            <a:noFill/>
          </p:spPr>
          <p:txBody>
            <a:bodyPr wrap="square" rtlCol="0">
              <a:noAutofit/>
            </a:bodyPr>
            <a:lstStyle/>
            <a:p>
              <a:pPr marL="0" marR="0">
                <a:lnSpc>
                  <a:spcPct val="107000"/>
                </a:lnSpc>
                <a:spcBef>
                  <a:spcPts val="0"/>
                </a:spcBef>
                <a:spcAft>
                  <a:spcPts val="0"/>
                </a:spcAft>
              </a:pPr>
              <a:r>
                <a:rPr lang="en-US" sz="1100" kern="1200">
                  <a:effectLst/>
                  <a:latin typeface="Calibri" panose="020F0502020204030204" pitchFamily="34" charset="0"/>
                  <a:ea typeface="PMingLiU"/>
                  <a:cs typeface="Arial" panose="020B0604020202020204" pitchFamily="34" charset="0"/>
                </a:rPr>
                <a:t>February 2014</a:t>
              </a:r>
              <a:endParaRPr lang="en-US" sz="1100">
                <a:effectLst/>
                <a:latin typeface="Calibri" panose="020F0502020204030204" pitchFamily="34" charset="0"/>
                <a:ea typeface="PMingLiU"/>
                <a:cs typeface="Arial" panose="020B0604020202020204" pitchFamily="34" charset="0"/>
              </a:endParaRPr>
            </a:p>
          </p:txBody>
        </p:sp>
      </p:grpSp>
      <p:grpSp>
        <p:nvGrpSpPr>
          <p:cNvPr id="104" name="Group 103"/>
          <p:cNvGrpSpPr/>
          <p:nvPr/>
        </p:nvGrpSpPr>
        <p:grpSpPr>
          <a:xfrm>
            <a:off x="968808" y="517149"/>
            <a:ext cx="1160060" cy="1160060"/>
            <a:chOff x="851034" y="513857"/>
            <a:chExt cx="1160060" cy="1160060"/>
          </a:xfrm>
        </p:grpSpPr>
        <p:sp>
          <p:nvSpPr>
            <p:cNvPr id="7" name="TextBox 7"/>
            <p:cNvSpPr txBox="1"/>
            <p:nvPr/>
          </p:nvSpPr>
          <p:spPr>
            <a:xfrm>
              <a:off x="1066462" y="709280"/>
              <a:ext cx="408502" cy="493981"/>
            </a:xfrm>
            <a:prstGeom prst="rect">
              <a:avLst/>
            </a:prstGeom>
          </p:spPr>
          <p:txBody>
            <a:bodyPr lIns="0" tIns="0" rIns="0" bIns="0" rtlCol="0" anchor="t">
              <a:spAutoFit/>
            </a:bodyPr>
            <a:lstStyle/>
            <a:p>
              <a:pPr algn="ctr">
                <a:lnSpc>
                  <a:spcPts val="4120"/>
                </a:lnSpc>
                <a:spcBef>
                  <a:spcPct val="0"/>
                </a:spcBef>
              </a:pPr>
              <a:r>
                <a:rPr lang="en-US" sz="2943" spc="1009" dirty="0" smtClean="0">
                  <a:latin typeface="+mj-lt"/>
                  <a:cs typeface="Arial" panose="020B0604020202020204" pitchFamily="34" charset="0"/>
                </a:rPr>
                <a:t>O</a:t>
              </a:r>
              <a:endParaRPr lang="en-US" sz="2943" spc="1009" dirty="0">
                <a:latin typeface="+mj-lt"/>
                <a:cs typeface="Arial" panose="020B0604020202020204" pitchFamily="34" charset="0"/>
              </a:endParaRPr>
            </a:p>
          </p:txBody>
        </p:sp>
        <p:sp>
          <p:nvSpPr>
            <p:cNvPr id="8" name="TextBox 8"/>
            <p:cNvSpPr txBox="1"/>
            <p:nvPr/>
          </p:nvSpPr>
          <p:spPr>
            <a:xfrm>
              <a:off x="1471927" y="1008413"/>
              <a:ext cx="392545" cy="493981"/>
            </a:xfrm>
            <a:prstGeom prst="rect">
              <a:avLst/>
            </a:prstGeom>
          </p:spPr>
          <p:txBody>
            <a:bodyPr lIns="0" tIns="0" rIns="0" bIns="0" rtlCol="0" anchor="t">
              <a:spAutoFit/>
            </a:bodyPr>
            <a:lstStyle/>
            <a:p>
              <a:pPr algn="ctr">
                <a:lnSpc>
                  <a:spcPts val="4120"/>
                </a:lnSpc>
                <a:spcBef>
                  <a:spcPct val="0"/>
                </a:spcBef>
              </a:pPr>
              <a:r>
                <a:rPr lang="en-US" sz="2943" spc="1009" dirty="0" smtClean="0">
                  <a:latin typeface="+mj-lt"/>
                  <a:cs typeface="Arial" panose="020B0604020202020204" pitchFamily="34" charset="0"/>
                </a:rPr>
                <a:t>B</a:t>
              </a:r>
              <a:endParaRPr lang="en-US" sz="2943" spc="1009" dirty="0">
                <a:latin typeface="+mj-lt"/>
                <a:cs typeface="Arial" panose="020B0604020202020204" pitchFamily="34" charset="0"/>
              </a:endParaRPr>
            </a:p>
          </p:txBody>
        </p:sp>
        <p:sp>
          <p:nvSpPr>
            <p:cNvPr id="9" name="AutoShape 9"/>
            <p:cNvSpPr/>
            <p:nvPr/>
          </p:nvSpPr>
          <p:spPr>
            <a:xfrm rot="-3877100">
              <a:off x="1096170" y="1093887"/>
              <a:ext cx="669789" cy="0"/>
            </a:xfrm>
            <a:prstGeom prst="line">
              <a:avLst/>
            </a:prstGeom>
            <a:ln w="12700" cap="rnd">
              <a:solidFill>
                <a:schemeClr val="tx1"/>
              </a:solidFill>
              <a:prstDash val="solid"/>
              <a:headEnd type="none" w="sm" len="sm"/>
              <a:tailEnd type="none" w="sm" len="sm"/>
            </a:ln>
          </p:spPr>
        </p:sp>
        <p:sp>
          <p:nvSpPr>
            <p:cNvPr id="103" name="Oval 102"/>
            <p:cNvSpPr/>
            <p:nvPr/>
          </p:nvSpPr>
          <p:spPr>
            <a:xfrm>
              <a:off x="851034" y="513857"/>
              <a:ext cx="1160060" cy="116006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4608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2140212571"/>
      </p:ext>
    </p:extLst>
  </p:cSld>
  <p:clrMapOvr>
    <a:masterClrMapping/>
  </p:clrMapOvr>
</p:sld>
</file>

<file path=ppt/theme/theme1.xml><?xml version="1.0" encoding="utf-8"?>
<a:theme xmlns:a="http://schemas.openxmlformats.org/drawingml/2006/main" name="Office Theme">
  <a:themeElements>
    <a:clrScheme name="Custom 11">
      <a:dk1>
        <a:srgbClr val="575757"/>
      </a:dk1>
      <a:lt1>
        <a:sysClr val="window" lastClr="FFFFFF"/>
      </a:lt1>
      <a:dk2>
        <a:srgbClr val="44546A"/>
      </a:dk2>
      <a:lt2>
        <a:srgbClr val="E7E6E6"/>
      </a:lt2>
      <a:accent1>
        <a:srgbClr val="44648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417</Words>
  <Application>Microsoft Office PowerPoint</Application>
  <PresentationFormat>Custom</PresentationFormat>
  <Paragraphs>69</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Symbol</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2022-07-27T10:44:34Z</dcterms:modified>
</cp:coreProperties>
</file>