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56" r:id="rId2"/>
    <p:sldId id="257"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67" autoAdjust="0"/>
  </p:normalViewPr>
  <p:slideViewPr>
    <p:cSldViewPr snapToGrid="0">
      <p:cViewPr varScale="1">
        <p:scale>
          <a:sx n="82" d="100"/>
          <a:sy n="82" d="100"/>
        </p:scale>
        <p:origin x="3497"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CEA7F-5AF5-4B9E-BE36-2A41FD2C925D}" type="datetimeFigureOut">
              <a:rPr lang="en-US" smtClean="0"/>
              <a:t>27-Jul-22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574A1-2991-4E28-8420-6EF578E34190}" type="slidenum">
              <a:rPr lang="en-US" smtClean="0"/>
              <a:t>‹#›</a:t>
            </a:fld>
            <a:endParaRPr lang="en-US"/>
          </a:p>
        </p:txBody>
      </p:sp>
    </p:spTree>
    <p:extLst>
      <p:ext uri="{BB962C8B-B14F-4D97-AF65-F5344CB8AC3E}">
        <p14:creationId xmlns:p14="http://schemas.microsoft.com/office/powerpoint/2010/main" val="211459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dirty="0" smtClean="0">
                <a:solidFill>
                  <a:srgbClr val="494A49"/>
                </a:solidFill>
                <a:effectLst/>
                <a:latin typeface="Times New Roman" panose="02020603050405020304" pitchFamily="18" charset="0"/>
                <a:cs typeface="Arial" panose="020B0604020202020204" pitchFamily="34" charset="0"/>
              </a:rPr>
              <a:t>If you need to add more pages to your resume</a:t>
            </a:r>
            <a:r>
              <a:rPr lang="fi-FI" sz="1200" i="0" baseline="0" dirty="0" smtClean="0">
                <a:solidFill>
                  <a:srgbClr val="494A49"/>
                </a:solidFill>
                <a:effectLst/>
                <a:latin typeface="Times New Roman" panose="02020603050405020304" pitchFamily="18" charset="0"/>
                <a:cs typeface="Arial" panose="020B0604020202020204" pitchFamily="34" charset="0"/>
              </a:rPr>
              <a:t> just duplicate this page (right click the slide in the slide pane and select Duplicate or CTRL+D). Some of the elements can be edited via the Slide Master (view &gt; slide master). Once you are done editing your resume, save it as PDF and send or print.</a:t>
            </a:r>
            <a:endParaRPr lang="en-US" i="0" dirty="0"/>
          </a:p>
        </p:txBody>
      </p:sp>
      <p:sp>
        <p:nvSpPr>
          <p:cNvPr id="4" name="Slide Number Placeholder 3"/>
          <p:cNvSpPr>
            <a:spLocks noGrp="1"/>
          </p:cNvSpPr>
          <p:nvPr>
            <p:ph type="sldNum" sz="quarter" idx="10"/>
          </p:nvPr>
        </p:nvSpPr>
        <p:spPr/>
        <p:txBody>
          <a:bodyPr/>
          <a:lstStyle/>
          <a:p>
            <a:fld id="{698574A1-2991-4E28-8420-6EF578E34190}" type="slidenum">
              <a:rPr lang="en-US" smtClean="0"/>
              <a:t>1</a:t>
            </a:fld>
            <a:endParaRPr lang="en-US"/>
          </a:p>
        </p:txBody>
      </p:sp>
    </p:spTree>
    <p:extLst>
      <p:ext uri="{BB962C8B-B14F-4D97-AF65-F5344CB8AC3E}">
        <p14:creationId xmlns:p14="http://schemas.microsoft.com/office/powerpoint/2010/main" val="273084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p:txBody>
      </p:sp>
      <p:sp>
        <p:nvSpPr>
          <p:cNvPr id="4" name="Slide Number Placeholder 3"/>
          <p:cNvSpPr>
            <a:spLocks noGrp="1"/>
          </p:cNvSpPr>
          <p:nvPr>
            <p:ph type="sldNum" sz="quarter" idx="10"/>
          </p:nvPr>
        </p:nvSpPr>
        <p:spPr/>
        <p:txBody>
          <a:bodyPr/>
          <a:lstStyle/>
          <a:p>
            <a:fld id="{698574A1-2991-4E28-8420-6EF578E34190}" type="slidenum">
              <a:rPr lang="en-US" smtClean="0"/>
              <a:t>2</a:t>
            </a:fld>
            <a:endParaRPr lang="en-US"/>
          </a:p>
        </p:txBody>
      </p:sp>
    </p:spTree>
    <p:extLst>
      <p:ext uri="{BB962C8B-B14F-4D97-AF65-F5344CB8AC3E}">
        <p14:creationId xmlns:p14="http://schemas.microsoft.com/office/powerpoint/2010/main" val="2734435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Resume layout">
    <p:bg>
      <p:bgPr>
        <a:solidFill>
          <a:schemeClr val="bg1">
            <a:lumMod val="95000"/>
          </a:schemeClr>
        </a:solidFill>
        <a:effectLst/>
      </p:bgPr>
    </p:bg>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555625" y="836613"/>
            <a:ext cx="2249488" cy="2251075"/>
          </a:xfrm>
          <a:prstGeom prst="ellipse">
            <a:avLst/>
          </a:prstGeom>
          <a:solidFill>
            <a:schemeClr val="bg1">
              <a:lumMod val="85000"/>
            </a:schemeClr>
          </a:solidFill>
          <a:ln w="76200">
            <a:solidFill>
              <a:schemeClr val="bg1"/>
            </a:solidFill>
          </a:ln>
        </p:spPr>
        <p:txBody>
          <a:bodyPr/>
          <a:lstStyle/>
          <a:p>
            <a:endParaRPr lang="en-US"/>
          </a:p>
        </p:txBody>
      </p:sp>
      <p:pic>
        <p:nvPicPr>
          <p:cNvPr id="5" name="Picture 2"/>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062545">
            <a:off x="6129982" y="-889637"/>
            <a:ext cx="3708148" cy="4994138"/>
          </a:xfrm>
          <a:prstGeom prst="rect">
            <a:avLst/>
          </a:prstGeom>
        </p:spPr>
      </p:pic>
      <p:sp>
        <p:nvSpPr>
          <p:cNvPr id="6" name="Freeform 4"/>
          <p:cNvSpPr/>
          <p:nvPr userDrawn="1"/>
        </p:nvSpPr>
        <p:spPr>
          <a:xfrm>
            <a:off x="3278174" y="530091"/>
            <a:ext cx="3939890" cy="8998219"/>
          </a:xfrm>
          <a:custGeom>
            <a:avLst/>
            <a:gdLst/>
            <a:ahLst/>
            <a:cxnLst/>
            <a:rect l="l" t="t" r="r" b="b"/>
            <a:pathLst>
              <a:path w="5781916" h="13205178">
                <a:moveTo>
                  <a:pt x="5477116" y="0"/>
                </a:moveTo>
                <a:lnTo>
                  <a:pt x="304800" y="0"/>
                </a:lnTo>
                <a:cubicBezTo>
                  <a:pt x="135890" y="0"/>
                  <a:pt x="0" y="135890"/>
                  <a:pt x="0" y="304800"/>
                </a:cubicBezTo>
                <a:lnTo>
                  <a:pt x="0" y="12900378"/>
                </a:lnTo>
                <a:cubicBezTo>
                  <a:pt x="0" y="13069288"/>
                  <a:pt x="135890" y="13205178"/>
                  <a:pt x="304800" y="13205178"/>
                </a:cubicBezTo>
                <a:lnTo>
                  <a:pt x="5477116" y="13205178"/>
                </a:lnTo>
                <a:cubicBezTo>
                  <a:pt x="5646026" y="13205178"/>
                  <a:pt x="5781916" y="13069288"/>
                  <a:pt x="5781916" y="12900378"/>
                </a:cubicBezTo>
                <a:lnTo>
                  <a:pt x="5781916" y="304800"/>
                </a:lnTo>
                <a:cubicBezTo>
                  <a:pt x="5781916" y="135890"/>
                  <a:pt x="5646026" y="0"/>
                  <a:pt x="5477116" y="0"/>
                </a:cubicBezTo>
                <a:close/>
              </a:path>
            </a:pathLst>
          </a:custGeom>
          <a:solidFill>
            <a:srgbClr val="FFFFFF"/>
          </a:solidFill>
        </p:spPr>
      </p:sp>
      <p:grpSp>
        <p:nvGrpSpPr>
          <p:cNvPr id="17" name="Group 16"/>
          <p:cNvGrpSpPr/>
          <p:nvPr userDrawn="1"/>
        </p:nvGrpSpPr>
        <p:grpSpPr>
          <a:xfrm>
            <a:off x="90343" y="9505"/>
            <a:ext cx="324658" cy="1878699"/>
            <a:chOff x="90343" y="9505"/>
            <a:chExt cx="324658" cy="1878699"/>
          </a:xfrm>
          <a:solidFill>
            <a:schemeClr val="accent4">
              <a:lumMod val="40000"/>
              <a:lumOff val="60000"/>
            </a:schemeClr>
          </a:solidFill>
        </p:grpSpPr>
        <p:sp>
          <p:nvSpPr>
            <p:cNvPr id="18" name="Oval 17"/>
            <p:cNvSpPr/>
            <p:nvPr/>
          </p:nvSpPr>
          <p:spPr>
            <a:xfrm>
              <a:off x="341849" y="9505"/>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41849" y="310429"/>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41849" y="61135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41849" y="912278"/>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41849" y="121320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41849" y="151412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41849" y="181505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0343" y="9505"/>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0343" y="310429"/>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90343" y="61135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90343" y="912278"/>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90343" y="121320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90343" y="151412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90343" y="1815052"/>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userDrawn="1"/>
        </p:nvGrpSpPr>
        <p:grpSpPr>
          <a:xfrm>
            <a:off x="5497428" y="9335627"/>
            <a:ext cx="2179623" cy="594961"/>
            <a:chOff x="5497428" y="9335627"/>
            <a:chExt cx="2179623" cy="594961"/>
          </a:xfrm>
          <a:solidFill>
            <a:schemeClr val="accent4">
              <a:lumMod val="40000"/>
              <a:lumOff val="60000"/>
            </a:schemeClr>
          </a:solidFill>
        </p:grpSpPr>
        <p:sp>
          <p:nvSpPr>
            <p:cNvPr id="33" name="Oval 32"/>
            <p:cNvSpPr/>
            <p:nvPr/>
          </p:nvSpPr>
          <p:spPr>
            <a:xfrm rot="5400000">
              <a:off x="7302975"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rot="5400000">
              <a:off x="7002051"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rot="5400000">
              <a:off x="6701127"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rot="5400000">
              <a:off x="6400202"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5400000">
              <a:off x="6099278"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rot="5400000">
              <a:off x="5798354"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rot="5400000">
              <a:off x="5497428"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rot="5400000">
              <a:off x="7302975"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rot="5400000">
              <a:off x="7002051"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rot="5400000">
              <a:off x="6701127"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rot="5400000">
              <a:off x="6400202"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rot="5400000">
              <a:off x="6099278"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rot="5400000">
              <a:off x="5798354"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rot="5400000">
              <a:off x="5497428"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rot="5400000">
              <a:off x="7603899" y="958713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rot="5400000">
              <a:off x="7603899" y="933562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rot="5400000">
              <a:off x="7302975"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rot="5400000">
              <a:off x="7002051"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rot="5400000">
              <a:off x="6701127"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rot="5400000">
              <a:off x="6400202"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rot="5400000">
              <a:off x="6099278"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rot="5400000">
              <a:off x="5798354"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rot="5400000">
              <a:off x="5497428"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rot="5400000">
              <a:off x="7603899" y="9857436"/>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2265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0701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B22A312D-0F5C-49FD-9179-976764777622}" type="datetimeFigureOut">
              <a:rPr lang="en-US" smtClean="0"/>
              <a:t>27-Jul-22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17E232A0-C65D-4319-8931-3D5A07FF1601}" type="slidenum">
              <a:rPr lang="en-US" smtClean="0"/>
              <a:t>‹#›</a:t>
            </a:fld>
            <a:endParaRPr lang="en-US"/>
          </a:p>
        </p:txBody>
      </p:sp>
    </p:spTree>
    <p:extLst>
      <p:ext uri="{BB962C8B-B14F-4D97-AF65-F5344CB8AC3E}">
        <p14:creationId xmlns:p14="http://schemas.microsoft.com/office/powerpoint/2010/main" val="85404876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careerreload.com/powerpoint-resume-templates/" TargetMode="External"/><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4"/>
          <p:cNvSpPr txBox="1"/>
          <p:nvPr/>
        </p:nvSpPr>
        <p:spPr>
          <a:xfrm>
            <a:off x="828976" y="7986087"/>
            <a:ext cx="1920996" cy="1231106"/>
          </a:xfrm>
          <a:prstGeom prst="rect">
            <a:avLst/>
          </a:prstGeom>
        </p:spPr>
        <p:txBody>
          <a:bodyPr lIns="0" tIns="0" rIns="0" bIns="0" rtlCol="0" anchor="t">
            <a:spAutoFit/>
          </a:bodyPr>
          <a:lstStyle/>
          <a:p>
            <a:pPr>
              <a:lnSpc>
                <a:spcPts val="2351"/>
              </a:lnSpc>
            </a:pPr>
            <a:r>
              <a:rPr lang="en-US" sz="1000" spc="18" dirty="0" smtClean="0">
                <a:latin typeface="Arial" panose="020B0604020202020204" pitchFamily="34" charset="0"/>
                <a:cs typeface="Arial" panose="020B0604020202020204" pitchFamily="34" charset="0"/>
              </a:rPr>
              <a:t>myname@email.com</a:t>
            </a:r>
            <a:endParaRPr lang="en-US" sz="1000" spc="18" dirty="0">
              <a:latin typeface="Arial" panose="020B0604020202020204" pitchFamily="34" charset="0"/>
              <a:cs typeface="Arial" panose="020B0604020202020204" pitchFamily="34" charset="0"/>
            </a:endParaRPr>
          </a:p>
          <a:p>
            <a:pPr>
              <a:lnSpc>
                <a:spcPts val="2351"/>
              </a:lnSpc>
            </a:pPr>
            <a:r>
              <a:rPr lang="en-US" sz="1000" spc="18" dirty="0">
                <a:latin typeface="Arial" panose="020B0604020202020204" pitchFamily="34" charset="0"/>
                <a:cs typeface="Arial" panose="020B0604020202020204" pitchFamily="34" charset="0"/>
              </a:rPr>
              <a:t>+123-456-7890</a:t>
            </a:r>
          </a:p>
          <a:p>
            <a:pPr>
              <a:lnSpc>
                <a:spcPts val="2351"/>
              </a:lnSpc>
            </a:pPr>
            <a:r>
              <a:rPr lang="en-US" sz="1000" spc="18" dirty="0" smtClean="0">
                <a:latin typeface="Arial" panose="020B0604020202020204" pitchFamily="34" charset="0"/>
                <a:cs typeface="Arial" panose="020B0604020202020204" pitchFamily="34" charset="0"/>
              </a:rPr>
              <a:t>Miami, FL</a:t>
            </a:r>
            <a:endParaRPr lang="en-US" sz="1000" spc="18" dirty="0">
              <a:latin typeface="Arial" panose="020B0604020202020204" pitchFamily="34" charset="0"/>
              <a:cs typeface="Arial" panose="020B0604020202020204" pitchFamily="34" charset="0"/>
            </a:endParaRPr>
          </a:p>
          <a:p>
            <a:pPr>
              <a:lnSpc>
                <a:spcPts val="2351"/>
              </a:lnSpc>
            </a:pPr>
            <a:r>
              <a:rPr lang="en-US" sz="1000" spc="18" dirty="0" smtClean="0">
                <a:latin typeface="Arial" panose="020B0604020202020204" pitchFamily="34" charset="0"/>
                <a:cs typeface="Arial" panose="020B0604020202020204" pitchFamily="34" charset="0"/>
              </a:rPr>
              <a:t>myportfoliowebsite.com</a:t>
            </a:r>
            <a:endParaRPr lang="en-US" sz="1000" spc="18" dirty="0">
              <a:latin typeface="Arial" panose="020B0604020202020204" pitchFamily="34" charset="0"/>
              <a:cs typeface="Arial" panose="020B0604020202020204" pitchFamily="34" charset="0"/>
            </a:endParaRPr>
          </a:p>
        </p:txBody>
      </p:sp>
      <p:sp>
        <p:nvSpPr>
          <p:cNvPr id="55" name="TextBox 55"/>
          <p:cNvSpPr txBox="1"/>
          <p:nvPr/>
        </p:nvSpPr>
        <p:spPr>
          <a:xfrm>
            <a:off x="512004" y="7641116"/>
            <a:ext cx="1866382" cy="227435"/>
          </a:xfrm>
          <a:prstGeom prst="rect">
            <a:avLst/>
          </a:prstGeom>
        </p:spPr>
        <p:txBody>
          <a:bodyPr lIns="0" tIns="0" rIns="0" bIns="0" rtlCol="0" anchor="t">
            <a:spAutoFit/>
          </a:bodyPr>
          <a:lstStyle/>
          <a:p>
            <a:pPr marL="0" lvl="0" indent="0">
              <a:lnSpc>
                <a:spcPts val="2041"/>
              </a:lnSpc>
            </a:pPr>
            <a:r>
              <a:rPr lang="en-US" sz="1200" b="1" dirty="0" smtClean="0">
                <a:latin typeface="Arial" panose="020B0604020202020204" pitchFamily="34" charset="0"/>
                <a:cs typeface="Arial" panose="020B0604020202020204" pitchFamily="34" charset="0"/>
              </a:rPr>
              <a:t>CONTACT</a:t>
            </a:r>
            <a:endParaRPr lang="en-US" sz="1200" b="1" dirty="0">
              <a:latin typeface="Arial" panose="020B0604020202020204" pitchFamily="34" charset="0"/>
              <a:cs typeface="Arial" panose="020B0604020202020204" pitchFamily="34" charset="0"/>
            </a:endParaRPr>
          </a:p>
        </p:txBody>
      </p:sp>
      <p:sp>
        <p:nvSpPr>
          <p:cNvPr id="56" name="TextBox 56"/>
          <p:cNvSpPr txBox="1"/>
          <p:nvPr/>
        </p:nvSpPr>
        <p:spPr>
          <a:xfrm>
            <a:off x="3527279" y="1523229"/>
            <a:ext cx="3181350" cy="487313"/>
          </a:xfrm>
          <a:prstGeom prst="rect">
            <a:avLst/>
          </a:prstGeom>
        </p:spPr>
        <p:txBody>
          <a:bodyPr wrap="square" lIns="0" tIns="0" rIns="0" bIns="0" rtlCol="0" anchor="t">
            <a:spAutoFit/>
          </a:bodyPr>
          <a:lstStyle/>
          <a:p>
            <a:pPr>
              <a:lnSpc>
                <a:spcPts val="3790"/>
              </a:lnSpc>
            </a:pPr>
            <a:r>
              <a:rPr lang="en-US" sz="3158" kern="0" spc="300" dirty="0" err="1" smtClean="0">
                <a:latin typeface="Arial" panose="020B0604020202020204" pitchFamily="34" charset="0"/>
                <a:cs typeface="Arial" panose="020B0604020202020204" pitchFamily="34" charset="0"/>
              </a:rPr>
              <a:t>BRAUNSTEIN</a:t>
            </a:r>
            <a:endParaRPr lang="en-US" sz="3158" kern="0" spc="300" dirty="0">
              <a:latin typeface="Arial" panose="020B0604020202020204" pitchFamily="34" charset="0"/>
              <a:cs typeface="Arial" panose="020B0604020202020204" pitchFamily="34" charset="0"/>
            </a:endParaRPr>
          </a:p>
        </p:txBody>
      </p:sp>
      <p:sp>
        <p:nvSpPr>
          <p:cNvPr id="57" name="TextBox 57"/>
          <p:cNvSpPr txBox="1"/>
          <p:nvPr/>
        </p:nvSpPr>
        <p:spPr>
          <a:xfrm>
            <a:off x="3527279" y="955099"/>
            <a:ext cx="3181350" cy="561495"/>
          </a:xfrm>
          <a:prstGeom prst="rect">
            <a:avLst/>
          </a:prstGeom>
        </p:spPr>
        <p:txBody>
          <a:bodyPr wrap="square" lIns="0" tIns="0" rIns="0" bIns="0" rtlCol="0" anchor="t">
            <a:spAutoFit/>
          </a:bodyPr>
          <a:lstStyle/>
          <a:p>
            <a:pPr>
              <a:lnSpc>
                <a:spcPts val="4330"/>
              </a:lnSpc>
            </a:pPr>
            <a:r>
              <a:rPr lang="en-US" sz="3609" b="1" spc="36" dirty="0" smtClean="0">
                <a:latin typeface="Arial" panose="020B0604020202020204" pitchFamily="34" charset="0"/>
                <a:cs typeface="Arial" panose="020B0604020202020204" pitchFamily="34" charset="0"/>
              </a:rPr>
              <a:t>MOLLY </a:t>
            </a:r>
            <a:endParaRPr lang="en-US" sz="3609" b="1" spc="36" dirty="0">
              <a:latin typeface="Arial" panose="020B0604020202020204" pitchFamily="34" charset="0"/>
              <a:cs typeface="Arial" panose="020B0604020202020204" pitchFamily="34" charset="0"/>
            </a:endParaRPr>
          </a:p>
        </p:txBody>
      </p:sp>
      <p:sp>
        <p:nvSpPr>
          <p:cNvPr id="58" name="TextBox 58"/>
          <p:cNvSpPr txBox="1"/>
          <p:nvPr/>
        </p:nvSpPr>
        <p:spPr>
          <a:xfrm>
            <a:off x="3527279" y="2135767"/>
            <a:ext cx="3089887" cy="230832"/>
          </a:xfrm>
          <a:prstGeom prst="rect">
            <a:avLst/>
          </a:prstGeom>
        </p:spPr>
        <p:txBody>
          <a:bodyPr wrap="square" lIns="0" tIns="0" rIns="0" bIns="0" rtlCol="0" anchor="t">
            <a:spAutoFit/>
          </a:bodyPr>
          <a:lstStyle/>
          <a:p>
            <a:pPr>
              <a:lnSpc>
                <a:spcPts val="1806"/>
              </a:lnSpc>
            </a:pPr>
            <a:r>
              <a:rPr lang="en-US" sz="1200" spc="15" dirty="0" smtClean="0">
                <a:latin typeface="Arial" panose="020B0604020202020204" pitchFamily="34" charset="0"/>
                <a:cs typeface="Arial" panose="020B0604020202020204" pitchFamily="34" charset="0"/>
              </a:rPr>
              <a:t>CREATIVE WRITER</a:t>
            </a:r>
            <a:endParaRPr lang="en-US" sz="1200" spc="15" dirty="0">
              <a:latin typeface="Arial" panose="020B0604020202020204" pitchFamily="34" charset="0"/>
              <a:cs typeface="Arial" panose="020B0604020202020204" pitchFamily="34" charset="0"/>
            </a:endParaRPr>
          </a:p>
        </p:txBody>
      </p:sp>
      <p:sp>
        <p:nvSpPr>
          <p:cNvPr id="60" name="TextBox 60"/>
          <p:cNvSpPr txBox="1"/>
          <p:nvPr/>
        </p:nvSpPr>
        <p:spPr>
          <a:xfrm rot="4656">
            <a:off x="512159" y="3612072"/>
            <a:ext cx="2331682" cy="230832"/>
          </a:xfrm>
          <a:prstGeom prst="rect">
            <a:avLst/>
          </a:prstGeom>
        </p:spPr>
        <p:txBody>
          <a:bodyPr wrap="square" lIns="0" tIns="0" rIns="0" bIns="0" rtlCol="0" anchor="t">
            <a:spAutoFit/>
          </a:bodyPr>
          <a:lstStyle/>
          <a:p>
            <a:pPr>
              <a:lnSpc>
                <a:spcPts val="1806"/>
              </a:lnSpc>
            </a:pPr>
            <a:r>
              <a:rPr lang="en-US" sz="1200" b="1" spc="15" dirty="0" smtClean="0">
                <a:latin typeface="Arial" panose="020B0604020202020204" pitchFamily="34" charset="0"/>
                <a:cs typeface="Arial" panose="020B0604020202020204" pitchFamily="34" charset="0"/>
              </a:rPr>
              <a:t>PROFESSIONAL PROFILE</a:t>
            </a:r>
            <a:endParaRPr lang="en-US" sz="1200" b="1" spc="15" dirty="0">
              <a:latin typeface="Arial" panose="020B0604020202020204" pitchFamily="34" charset="0"/>
              <a:cs typeface="Arial" panose="020B0604020202020204" pitchFamily="34" charset="0"/>
            </a:endParaRPr>
          </a:p>
        </p:txBody>
      </p:sp>
      <p:sp>
        <p:nvSpPr>
          <p:cNvPr id="61" name="TextBox 61"/>
          <p:cNvSpPr txBox="1"/>
          <p:nvPr/>
        </p:nvSpPr>
        <p:spPr>
          <a:xfrm>
            <a:off x="512004" y="5551116"/>
            <a:ext cx="2331852" cy="237053"/>
          </a:xfrm>
          <a:prstGeom prst="rect">
            <a:avLst/>
          </a:prstGeom>
        </p:spPr>
        <p:txBody>
          <a:bodyPr lIns="0" tIns="0" rIns="0" bIns="0" rtlCol="0" anchor="t">
            <a:spAutoFit/>
          </a:bodyPr>
          <a:lstStyle/>
          <a:p>
            <a:pPr>
              <a:lnSpc>
                <a:spcPts val="2107"/>
              </a:lnSpc>
            </a:pPr>
            <a:r>
              <a:rPr lang="en-US" sz="1200" b="1" spc="15" dirty="0" smtClean="0">
                <a:latin typeface="Arial" panose="020B0604020202020204" pitchFamily="34" charset="0"/>
                <a:cs typeface="Arial" panose="020B0604020202020204" pitchFamily="34" charset="0"/>
              </a:rPr>
              <a:t>SKILLS</a:t>
            </a:r>
            <a:endParaRPr lang="en-US" sz="1200" b="1" spc="15" dirty="0">
              <a:latin typeface="Arial" panose="020B0604020202020204" pitchFamily="34" charset="0"/>
              <a:cs typeface="Arial" panose="020B0604020202020204" pitchFamily="34" charset="0"/>
            </a:endParaRPr>
          </a:p>
        </p:txBody>
      </p:sp>
      <p:sp>
        <p:nvSpPr>
          <p:cNvPr id="62" name="TextBox 62"/>
          <p:cNvSpPr txBox="1"/>
          <p:nvPr/>
        </p:nvSpPr>
        <p:spPr>
          <a:xfrm>
            <a:off x="512004" y="5899388"/>
            <a:ext cx="1281554" cy="1436291"/>
          </a:xfrm>
          <a:prstGeom prst="rect">
            <a:avLst/>
          </a:prstGeom>
        </p:spPr>
        <p:txBody>
          <a:bodyPr lIns="0" tIns="0" rIns="0" bIns="0" rtlCol="0" anchor="t">
            <a:spAutoFit/>
          </a:bodyPr>
          <a:lstStyle/>
          <a:p>
            <a:pPr>
              <a:lnSpc>
                <a:spcPts val="2822"/>
              </a:lnSpc>
            </a:pPr>
            <a:r>
              <a:rPr lang="en-US" sz="1000" dirty="0">
                <a:latin typeface="Arial" panose="020B0604020202020204" pitchFamily="34" charset="0"/>
                <a:cs typeface="Arial" panose="020B0604020202020204" pitchFamily="34" charset="0"/>
              </a:rPr>
              <a:t>Graphic Design</a:t>
            </a:r>
          </a:p>
          <a:p>
            <a:pPr>
              <a:lnSpc>
                <a:spcPts val="2822"/>
              </a:lnSpc>
            </a:pPr>
            <a:r>
              <a:rPr lang="en-US" sz="1000" dirty="0">
                <a:latin typeface="Arial" panose="020B0604020202020204" pitchFamily="34" charset="0"/>
                <a:cs typeface="Arial" panose="020B0604020202020204" pitchFamily="34" charset="0"/>
              </a:rPr>
              <a:t>Illustration</a:t>
            </a:r>
          </a:p>
          <a:p>
            <a:pPr>
              <a:lnSpc>
                <a:spcPts val="2822"/>
              </a:lnSpc>
            </a:pPr>
            <a:r>
              <a:rPr lang="en-US" sz="1000" dirty="0">
                <a:latin typeface="Arial" panose="020B0604020202020204" pitchFamily="34" charset="0"/>
                <a:cs typeface="Arial" panose="020B0604020202020204" pitchFamily="34" charset="0"/>
              </a:rPr>
              <a:t>Photography</a:t>
            </a:r>
          </a:p>
          <a:p>
            <a:pPr>
              <a:lnSpc>
                <a:spcPts val="2822"/>
              </a:lnSpc>
            </a:pPr>
            <a:r>
              <a:rPr lang="en-US" sz="1000" dirty="0">
                <a:latin typeface="Arial" panose="020B0604020202020204" pitchFamily="34" charset="0"/>
                <a:cs typeface="Arial" panose="020B0604020202020204" pitchFamily="34" charset="0"/>
              </a:rPr>
              <a:t>Motion Graphics</a:t>
            </a:r>
          </a:p>
        </p:txBody>
      </p:sp>
      <p:sp>
        <p:nvSpPr>
          <p:cNvPr id="63" name="Text Box 506"/>
          <p:cNvSpPr txBox="1"/>
          <p:nvPr/>
        </p:nvSpPr>
        <p:spPr>
          <a:xfrm>
            <a:off x="3527279" y="3087688"/>
            <a:ext cx="3048000" cy="2569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accent2">
                    <a:lumMod val="75000"/>
                  </a:schemeClr>
                </a:solidFill>
                <a:effectLst/>
                <a:latin typeface="Arial" panose="020B0604020202020204" pitchFamily="34" charset="0"/>
                <a:ea typeface="PMingLiU"/>
                <a:cs typeface="Arial" panose="020B0604020202020204" pitchFamily="34" charset="0"/>
              </a:rPr>
              <a:t>CREATIVE DIRECTOR</a:t>
            </a:r>
            <a:r>
              <a:rPr lang="en-US" sz="1000" b="1" dirty="0">
                <a:solidFill>
                  <a:schemeClr val="tx1"/>
                </a:solidFill>
                <a:effectLst/>
                <a:latin typeface="Arial" panose="020B0604020202020204" pitchFamily="34" charset="0"/>
                <a:ea typeface="PMingLiU"/>
                <a:cs typeface="Arial" panose="020B0604020202020204" pitchFamily="34" charset="0"/>
              </a:rPr>
              <a:t> / COMPANY NAME</a:t>
            </a:r>
            <a:endParaRPr lang="en-US" sz="1100" dirty="0">
              <a:solidFill>
                <a:schemeClr val="tx1"/>
              </a:solidFill>
              <a:effectLst/>
              <a:ea typeface="PMingLiU"/>
              <a:cs typeface="Arial" panose="020B0604020202020204" pitchFamily="34" charset="0"/>
            </a:endParaRPr>
          </a:p>
        </p:txBody>
      </p:sp>
      <p:sp>
        <p:nvSpPr>
          <p:cNvPr id="65" name="Text Box 508"/>
          <p:cNvSpPr txBox="1"/>
          <p:nvPr/>
        </p:nvSpPr>
        <p:spPr>
          <a:xfrm>
            <a:off x="3527279" y="3482498"/>
            <a:ext cx="3181350" cy="81791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algn="just">
              <a:lnSpc>
                <a:spcPct val="115000"/>
              </a:lnSpc>
              <a:spcAft>
                <a:spcPts val="800"/>
              </a:spcAft>
            </a:pPr>
            <a:r>
              <a:rPr lang="pt-BR" sz="1000" dirty="0">
                <a:solidFill>
                  <a:schemeClr val="tx1"/>
                </a:solidFill>
                <a:effectLst/>
                <a:latin typeface="Arial" panose="020B0604020202020204" pitchFamily="34" charset="0"/>
                <a:ea typeface="PMingLiU"/>
                <a:cs typeface="Arial" panose="020B0604020202020204" pitchFamily="34" charset="0"/>
              </a:rPr>
              <a:t>Lorem quis bibendum auctor, nisi elit consequat. Sed non  mauris vitae erat consequat auctor eu in elit class aptent taciti sociosqu ad litora torquent lorem ipsum</a:t>
            </a:r>
            <a:r>
              <a:rPr lang="pt-BR" sz="1000" dirty="0" smtClean="0">
                <a:solidFill>
                  <a:schemeClr val="tx1"/>
                </a:solidFill>
                <a:effectLst/>
                <a:latin typeface="Arial" panose="020B0604020202020204" pitchFamily="34" charset="0"/>
                <a:ea typeface="PMingLiU"/>
                <a:cs typeface="Arial" panose="020B0604020202020204" pitchFamily="34" charset="0"/>
              </a:rPr>
              <a:t>. </a:t>
            </a:r>
            <a:r>
              <a:rPr lang="pt-BR" sz="1100" dirty="0">
                <a:solidFill>
                  <a:schemeClr val="tx1"/>
                </a:solidFill>
              </a:rPr>
              <a:t>Aenean sollicitudin, lorem quis </a:t>
            </a:r>
            <a:r>
              <a:rPr lang="pt-BR" sz="1100" dirty="0" smtClean="0">
                <a:solidFill>
                  <a:schemeClr val="tx1"/>
                </a:solidFill>
              </a:rPr>
              <a:t>bibendum.</a:t>
            </a:r>
            <a:endParaRPr lang="en-US" sz="1100" dirty="0">
              <a:solidFill>
                <a:schemeClr val="tx1"/>
              </a:solidFill>
              <a:effectLst/>
              <a:ea typeface="PMingLiU"/>
              <a:cs typeface="Arial" panose="020B0604020202020204" pitchFamily="34" charset="0"/>
            </a:endParaRPr>
          </a:p>
        </p:txBody>
      </p:sp>
      <p:sp>
        <p:nvSpPr>
          <p:cNvPr id="66" name="Text Box 507"/>
          <p:cNvSpPr txBox="1"/>
          <p:nvPr/>
        </p:nvSpPr>
        <p:spPr>
          <a:xfrm>
            <a:off x="3527279" y="3276615"/>
            <a:ext cx="2734896" cy="24134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900" dirty="0">
                <a:solidFill>
                  <a:schemeClr val="tx1"/>
                </a:solidFill>
                <a:effectLst/>
                <a:latin typeface="Arial" panose="020B0604020202020204" pitchFamily="34" charset="0"/>
                <a:ea typeface="PMingLiU"/>
                <a:cs typeface="Arial" panose="020B0604020202020204" pitchFamily="34" charset="0"/>
              </a:rPr>
              <a:t>Nov 2011 – </a:t>
            </a:r>
            <a:r>
              <a:rPr lang="en-US" sz="900" dirty="0" smtClean="0">
                <a:solidFill>
                  <a:schemeClr val="tx1"/>
                </a:solidFill>
                <a:effectLst/>
                <a:latin typeface="Arial" panose="020B0604020202020204" pitchFamily="34" charset="0"/>
                <a:ea typeface="PMingLiU"/>
                <a:cs typeface="Arial" panose="020B0604020202020204" pitchFamily="34" charset="0"/>
              </a:rPr>
              <a:t>Present | Delray </a:t>
            </a:r>
            <a:r>
              <a:rPr lang="en-US" sz="900" dirty="0">
                <a:solidFill>
                  <a:schemeClr val="tx1"/>
                </a:solidFill>
                <a:effectLst/>
                <a:latin typeface="Arial" panose="020B0604020202020204" pitchFamily="34" charset="0"/>
                <a:ea typeface="PMingLiU"/>
                <a:cs typeface="Arial" panose="020B0604020202020204" pitchFamily="34" charset="0"/>
              </a:rPr>
              <a:t>Beach, Florida</a:t>
            </a:r>
            <a:endParaRPr lang="en-US" sz="1100" dirty="0">
              <a:solidFill>
                <a:schemeClr val="tx1"/>
              </a:solidFill>
              <a:effectLst/>
              <a:ea typeface="PMingLiU"/>
              <a:cs typeface="Arial" panose="020B0604020202020204" pitchFamily="34" charset="0"/>
            </a:endParaRPr>
          </a:p>
        </p:txBody>
      </p:sp>
      <p:sp>
        <p:nvSpPr>
          <p:cNvPr id="68" name="Text Box 506"/>
          <p:cNvSpPr txBox="1"/>
          <p:nvPr/>
        </p:nvSpPr>
        <p:spPr>
          <a:xfrm>
            <a:off x="3527279" y="4428524"/>
            <a:ext cx="3048000" cy="2569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accent2">
                    <a:lumMod val="75000"/>
                  </a:schemeClr>
                </a:solidFill>
                <a:effectLst/>
                <a:latin typeface="Arial" panose="020B0604020202020204" pitchFamily="34" charset="0"/>
                <a:ea typeface="PMingLiU"/>
                <a:cs typeface="Arial" panose="020B0604020202020204" pitchFamily="34" charset="0"/>
              </a:rPr>
              <a:t>CREATIVE DIRECTOR</a:t>
            </a:r>
            <a:r>
              <a:rPr lang="en-US" sz="1000" b="1" dirty="0">
                <a:solidFill>
                  <a:schemeClr val="tx1"/>
                </a:solidFill>
                <a:effectLst/>
                <a:latin typeface="Arial" panose="020B0604020202020204" pitchFamily="34" charset="0"/>
                <a:ea typeface="PMingLiU"/>
                <a:cs typeface="Arial" panose="020B0604020202020204" pitchFamily="34" charset="0"/>
              </a:rPr>
              <a:t> / COMPANY NAME</a:t>
            </a:r>
            <a:endParaRPr lang="en-US" sz="1100" dirty="0">
              <a:solidFill>
                <a:schemeClr val="tx1"/>
              </a:solidFill>
              <a:effectLst/>
              <a:ea typeface="PMingLiU"/>
              <a:cs typeface="Arial" panose="020B0604020202020204" pitchFamily="34" charset="0"/>
            </a:endParaRPr>
          </a:p>
        </p:txBody>
      </p:sp>
      <p:sp>
        <p:nvSpPr>
          <p:cNvPr id="69" name="Text Box 508"/>
          <p:cNvSpPr txBox="1"/>
          <p:nvPr/>
        </p:nvSpPr>
        <p:spPr>
          <a:xfrm>
            <a:off x="3527279" y="4823334"/>
            <a:ext cx="3181350" cy="81791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algn="just">
              <a:lnSpc>
                <a:spcPct val="115000"/>
              </a:lnSpc>
              <a:spcAft>
                <a:spcPts val="800"/>
              </a:spcAft>
            </a:pPr>
            <a:r>
              <a:rPr lang="pt-BR" sz="1000" dirty="0">
                <a:solidFill>
                  <a:schemeClr val="tx1"/>
                </a:solidFill>
                <a:effectLst/>
                <a:latin typeface="Arial" panose="020B0604020202020204" pitchFamily="34" charset="0"/>
                <a:ea typeface="PMingLiU"/>
                <a:cs typeface="Arial" panose="020B0604020202020204" pitchFamily="34" charset="0"/>
              </a:rPr>
              <a:t>Lorem quis bibendum auctor, nisi elit consequat. Sed non  mauris vitae erat consequat auctor eu in elit class aptent taciti sociosqu ad litora torquent lorem ipsum</a:t>
            </a:r>
            <a:r>
              <a:rPr lang="pt-BR" sz="1000" dirty="0" smtClean="0">
                <a:solidFill>
                  <a:schemeClr val="tx1"/>
                </a:solidFill>
                <a:effectLst/>
                <a:latin typeface="Arial" panose="020B0604020202020204" pitchFamily="34" charset="0"/>
                <a:ea typeface="PMingLiU"/>
                <a:cs typeface="Arial" panose="020B0604020202020204" pitchFamily="34" charset="0"/>
              </a:rPr>
              <a:t>. </a:t>
            </a:r>
            <a:r>
              <a:rPr lang="pt-BR" sz="1100" dirty="0">
                <a:solidFill>
                  <a:schemeClr val="tx1"/>
                </a:solidFill>
              </a:rPr>
              <a:t>Aenean sollicitudin, lorem quis </a:t>
            </a:r>
            <a:r>
              <a:rPr lang="pt-BR" sz="1100" dirty="0" smtClean="0">
                <a:solidFill>
                  <a:schemeClr val="tx1"/>
                </a:solidFill>
              </a:rPr>
              <a:t>bibendum.</a:t>
            </a:r>
            <a:endParaRPr lang="en-US" sz="1100" dirty="0">
              <a:solidFill>
                <a:schemeClr val="tx1"/>
              </a:solidFill>
              <a:effectLst/>
              <a:ea typeface="PMingLiU"/>
              <a:cs typeface="Arial" panose="020B0604020202020204" pitchFamily="34" charset="0"/>
            </a:endParaRPr>
          </a:p>
        </p:txBody>
      </p:sp>
      <p:sp>
        <p:nvSpPr>
          <p:cNvPr id="70" name="Text Box 507"/>
          <p:cNvSpPr txBox="1"/>
          <p:nvPr/>
        </p:nvSpPr>
        <p:spPr>
          <a:xfrm>
            <a:off x="3527279" y="4617451"/>
            <a:ext cx="2734896" cy="24134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900" dirty="0">
                <a:solidFill>
                  <a:schemeClr val="tx1"/>
                </a:solidFill>
                <a:effectLst/>
                <a:latin typeface="Arial" panose="020B0604020202020204" pitchFamily="34" charset="0"/>
                <a:ea typeface="PMingLiU"/>
                <a:cs typeface="Arial" panose="020B0604020202020204" pitchFamily="34" charset="0"/>
              </a:rPr>
              <a:t>Nov 2011 – </a:t>
            </a:r>
            <a:r>
              <a:rPr lang="en-US" sz="900" dirty="0" smtClean="0">
                <a:solidFill>
                  <a:schemeClr val="tx1"/>
                </a:solidFill>
                <a:effectLst/>
                <a:latin typeface="Arial" panose="020B0604020202020204" pitchFamily="34" charset="0"/>
                <a:ea typeface="PMingLiU"/>
                <a:cs typeface="Arial" panose="020B0604020202020204" pitchFamily="34" charset="0"/>
              </a:rPr>
              <a:t>Present | Delray </a:t>
            </a:r>
            <a:r>
              <a:rPr lang="en-US" sz="900" dirty="0">
                <a:solidFill>
                  <a:schemeClr val="tx1"/>
                </a:solidFill>
                <a:effectLst/>
                <a:latin typeface="Arial" panose="020B0604020202020204" pitchFamily="34" charset="0"/>
                <a:ea typeface="PMingLiU"/>
                <a:cs typeface="Arial" panose="020B0604020202020204" pitchFamily="34" charset="0"/>
              </a:rPr>
              <a:t>Beach, Florida</a:t>
            </a:r>
            <a:endParaRPr lang="en-US" sz="1100" dirty="0">
              <a:solidFill>
                <a:schemeClr val="tx1"/>
              </a:solidFill>
              <a:effectLst/>
              <a:ea typeface="PMingLiU"/>
              <a:cs typeface="Arial" panose="020B0604020202020204" pitchFamily="34" charset="0"/>
            </a:endParaRPr>
          </a:p>
        </p:txBody>
      </p:sp>
      <p:sp>
        <p:nvSpPr>
          <p:cNvPr id="72" name="Text Box 506"/>
          <p:cNvSpPr txBox="1"/>
          <p:nvPr/>
        </p:nvSpPr>
        <p:spPr>
          <a:xfrm>
            <a:off x="3527279" y="5769360"/>
            <a:ext cx="3048000" cy="2569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accent2">
                    <a:lumMod val="75000"/>
                  </a:schemeClr>
                </a:solidFill>
                <a:effectLst/>
                <a:latin typeface="Arial" panose="020B0604020202020204" pitchFamily="34" charset="0"/>
                <a:ea typeface="PMingLiU"/>
                <a:cs typeface="Arial" panose="020B0604020202020204" pitchFamily="34" charset="0"/>
              </a:rPr>
              <a:t>CREATIVE DIRECTOR</a:t>
            </a:r>
            <a:r>
              <a:rPr lang="en-US" sz="1000" b="1" dirty="0">
                <a:solidFill>
                  <a:schemeClr val="tx1"/>
                </a:solidFill>
                <a:effectLst/>
                <a:latin typeface="Arial" panose="020B0604020202020204" pitchFamily="34" charset="0"/>
                <a:ea typeface="PMingLiU"/>
                <a:cs typeface="Arial" panose="020B0604020202020204" pitchFamily="34" charset="0"/>
              </a:rPr>
              <a:t> / COMPANY NAME</a:t>
            </a:r>
            <a:endParaRPr lang="en-US" sz="1100" dirty="0">
              <a:solidFill>
                <a:schemeClr val="tx1"/>
              </a:solidFill>
              <a:effectLst/>
              <a:ea typeface="PMingLiU"/>
              <a:cs typeface="Arial" panose="020B0604020202020204" pitchFamily="34" charset="0"/>
            </a:endParaRPr>
          </a:p>
        </p:txBody>
      </p:sp>
      <p:sp>
        <p:nvSpPr>
          <p:cNvPr id="73" name="Text Box 508"/>
          <p:cNvSpPr txBox="1"/>
          <p:nvPr/>
        </p:nvSpPr>
        <p:spPr>
          <a:xfrm>
            <a:off x="3527279" y="6164170"/>
            <a:ext cx="3181350" cy="81791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algn="just">
              <a:lnSpc>
                <a:spcPct val="115000"/>
              </a:lnSpc>
              <a:spcAft>
                <a:spcPts val="800"/>
              </a:spcAft>
            </a:pPr>
            <a:r>
              <a:rPr lang="pt-BR" sz="1000" dirty="0">
                <a:solidFill>
                  <a:schemeClr val="tx1"/>
                </a:solidFill>
                <a:effectLst/>
                <a:latin typeface="Arial" panose="020B0604020202020204" pitchFamily="34" charset="0"/>
                <a:ea typeface="PMingLiU"/>
                <a:cs typeface="Arial" panose="020B0604020202020204" pitchFamily="34" charset="0"/>
              </a:rPr>
              <a:t>Lorem quis bibendum auctor, nisi elit consequat. Sed non  mauris vitae erat consequat auctor eu in elit class aptent taciti sociosqu ad litora torquent lorem ipsum</a:t>
            </a:r>
            <a:r>
              <a:rPr lang="pt-BR" sz="1000" dirty="0" smtClean="0">
                <a:solidFill>
                  <a:schemeClr val="tx1"/>
                </a:solidFill>
                <a:effectLst/>
                <a:latin typeface="Arial" panose="020B0604020202020204" pitchFamily="34" charset="0"/>
                <a:ea typeface="PMingLiU"/>
                <a:cs typeface="Arial" panose="020B0604020202020204" pitchFamily="34" charset="0"/>
              </a:rPr>
              <a:t>. </a:t>
            </a:r>
            <a:r>
              <a:rPr lang="pt-BR" sz="1100" dirty="0">
                <a:solidFill>
                  <a:schemeClr val="tx1"/>
                </a:solidFill>
              </a:rPr>
              <a:t>Aenean sollicitudin, lorem quis </a:t>
            </a:r>
            <a:r>
              <a:rPr lang="pt-BR" sz="1100" dirty="0" smtClean="0">
                <a:solidFill>
                  <a:schemeClr val="tx1"/>
                </a:solidFill>
              </a:rPr>
              <a:t>bibendum.</a:t>
            </a:r>
            <a:endParaRPr lang="en-US" sz="1100" dirty="0">
              <a:solidFill>
                <a:schemeClr val="tx1"/>
              </a:solidFill>
              <a:effectLst/>
              <a:ea typeface="PMingLiU"/>
              <a:cs typeface="Arial" panose="020B0604020202020204" pitchFamily="34" charset="0"/>
            </a:endParaRPr>
          </a:p>
        </p:txBody>
      </p:sp>
      <p:sp>
        <p:nvSpPr>
          <p:cNvPr id="74" name="Text Box 507"/>
          <p:cNvSpPr txBox="1"/>
          <p:nvPr/>
        </p:nvSpPr>
        <p:spPr>
          <a:xfrm>
            <a:off x="3527279" y="5958287"/>
            <a:ext cx="2734896" cy="24134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900" dirty="0">
                <a:solidFill>
                  <a:schemeClr val="tx1"/>
                </a:solidFill>
                <a:effectLst/>
                <a:latin typeface="Arial" panose="020B0604020202020204" pitchFamily="34" charset="0"/>
                <a:ea typeface="PMingLiU"/>
                <a:cs typeface="Arial" panose="020B0604020202020204" pitchFamily="34" charset="0"/>
              </a:rPr>
              <a:t>Nov 2011 – </a:t>
            </a:r>
            <a:r>
              <a:rPr lang="en-US" sz="900" dirty="0" smtClean="0">
                <a:solidFill>
                  <a:schemeClr val="tx1"/>
                </a:solidFill>
                <a:effectLst/>
                <a:latin typeface="Arial" panose="020B0604020202020204" pitchFamily="34" charset="0"/>
                <a:ea typeface="PMingLiU"/>
                <a:cs typeface="Arial" panose="020B0604020202020204" pitchFamily="34" charset="0"/>
              </a:rPr>
              <a:t>Present | Delray </a:t>
            </a:r>
            <a:r>
              <a:rPr lang="en-US" sz="900" dirty="0">
                <a:solidFill>
                  <a:schemeClr val="tx1"/>
                </a:solidFill>
                <a:effectLst/>
                <a:latin typeface="Arial" panose="020B0604020202020204" pitchFamily="34" charset="0"/>
                <a:ea typeface="PMingLiU"/>
                <a:cs typeface="Arial" panose="020B0604020202020204" pitchFamily="34" charset="0"/>
              </a:rPr>
              <a:t>Beach, Florida</a:t>
            </a:r>
            <a:endParaRPr lang="en-US" sz="1100" dirty="0">
              <a:solidFill>
                <a:schemeClr val="tx1"/>
              </a:solidFill>
              <a:effectLst/>
              <a:ea typeface="PMingLiU"/>
              <a:cs typeface="Arial" panose="020B0604020202020204" pitchFamily="34" charset="0"/>
            </a:endParaRPr>
          </a:p>
        </p:txBody>
      </p:sp>
      <p:sp>
        <p:nvSpPr>
          <p:cNvPr id="75" name="TextBox 11"/>
          <p:cNvSpPr txBox="1"/>
          <p:nvPr/>
        </p:nvSpPr>
        <p:spPr>
          <a:xfrm>
            <a:off x="3527279" y="2753768"/>
            <a:ext cx="2000250" cy="289951"/>
          </a:xfrm>
          <a:prstGeom prst="rect">
            <a:avLst/>
          </a:prstGeom>
          <a:noFill/>
        </p:spPr>
        <p:txBody>
          <a:bodyPr wrap="square" lIns="0" rIns="0" rtlCol="0">
            <a:spAutoFit/>
          </a:bodyPr>
          <a:lstStyle/>
          <a:p>
            <a:pPr marL="0" marR="0">
              <a:lnSpc>
                <a:spcPct val="107000"/>
              </a:lnSpc>
              <a:spcBef>
                <a:spcPts val="0"/>
              </a:spcBef>
              <a:spcAft>
                <a:spcPts val="0"/>
              </a:spcAft>
            </a:pPr>
            <a:r>
              <a:rPr lang="en-US" sz="1200" b="1" dirty="0">
                <a:effectLst/>
                <a:latin typeface="Arial" panose="020B0604020202020204" pitchFamily="34" charset="0"/>
                <a:ea typeface="PMingLiU"/>
                <a:cs typeface="Arial" panose="020B0604020202020204" pitchFamily="34" charset="0"/>
              </a:rPr>
              <a:t>WORK EXPERIENCE</a:t>
            </a:r>
            <a:endParaRPr lang="en-US" sz="1100" dirty="0">
              <a:effectLst/>
              <a:latin typeface="Calibri" panose="020F0502020204030204" pitchFamily="34" charset="0"/>
              <a:ea typeface="PMingLiU"/>
              <a:cs typeface="Arial" panose="020B0604020202020204" pitchFamily="34" charset="0"/>
            </a:endParaRPr>
          </a:p>
        </p:txBody>
      </p:sp>
      <p:sp>
        <p:nvSpPr>
          <p:cNvPr id="76" name="TextBox 11"/>
          <p:cNvSpPr txBox="1"/>
          <p:nvPr/>
        </p:nvSpPr>
        <p:spPr>
          <a:xfrm>
            <a:off x="3527279" y="7177783"/>
            <a:ext cx="2000250" cy="289951"/>
          </a:xfrm>
          <a:prstGeom prst="rect">
            <a:avLst/>
          </a:prstGeom>
          <a:noFill/>
        </p:spPr>
        <p:txBody>
          <a:bodyPr wrap="square" lIns="0" rIns="0" rtlCol="0">
            <a:spAutoFit/>
          </a:bodyPr>
          <a:lstStyle/>
          <a:p>
            <a:pPr marL="0" marR="0">
              <a:lnSpc>
                <a:spcPct val="107000"/>
              </a:lnSpc>
              <a:spcBef>
                <a:spcPts val="0"/>
              </a:spcBef>
              <a:spcAft>
                <a:spcPts val="0"/>
              </a:spcAft>
            </a:pPr>
            <a:r>
              <a:rPr lang="en-US" sz="1200" b="1" dirty="0" smtClean="0">
                <a:effectLst/>
                <a:latin typeface="Arial" panose="020B0604020202020204" pitchFamily="34" charset="0"/>
                <a:ea typeface="PMingLiU"/>
                <a:cs typeface="Arial" panose="020B0604020202020204" pitchFamily="34" charset="0"/>
              </a:rPr>
              <a:t>EDUCATION</a:t>
            </a:r>
            <a:endParaRPr lang="en-US" sz="1100" dirty="0">
              <a:effectLst/>
              <a:latin typeface="Calibri" panose="020F0502020204030204" pitchFamily="34" charset="0"/>
              <a:ea typeface="PMingLiU"/>
              <a:cs typeface="Arial" panose="020B0604020202020204" pitchFamily="34" charset="0"/>
            </a:endParaRPr>
          </a:p>
        </p:txBody>
      </p:sp>
      <p:sp>
        <p:nvSpPr>
          <p:cNvPr id="77" name="Text Box 21"/>
          <p:cNvSpPr txBox="1"/>
          <p:nvPr/>
        </p:nvSpPr>
        <p:spPr>
          <a:xfrm>
            <a:off x="3527279" y="7533580"/>
            <a:ext cx="3126105" cy="2569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accent2">
                    <a:lumMod val="75000"/>
                  </a:schemeClr>
                </a:solidFill>
                <a:effectLst/>
                <a:latin typeface="Arial" panose="020B0604020202020204" pitchFamily="34" charset="0"/>
                <a:ea typeface="PMingLiU"/>
                <a:cs typeface="Arial" panose="020B0604020202020204" pitchFamily="34" charset="0"/>
              </a:rPr>
              <a:t>MASTERS DEGREE</a:t>
            </a:r>
            <a:r>
              <a:rPr lang="en-US" sz="1000" b="1" dirty="0">
                <a:solidFill>
                  <a:schemeClr val="tx1"/>
                </a:solidFill>
                <a:effectLst/>
                <a:latin typeface="Arial" panose="020B0604020202020204" pitchFamily="34" charset="0"/>
                <a:ea typeface="PMingLiU"/>
                <a:cs typeface="Arial" panose="020B0604020202020204" pitchFamily="34" charset="0"/>
              </a:rPr>
              <a:t> / NEW YORK UNIVERSITY</a:t>
            </a:r>
            <a:endParaRPr lang="en-US" sz="1100" dirty="0">
              <a:solidFill>
                <a:schemeClr val="tx1"/>
              </a:solidFill>
              <a:effectLst/>
              <a:ea typeface="PMingLiU"/>
              <a:cs typeface="Arial" panose="020B0604020202020204" pitchFamily="34" charset="0"/>
            </a:endParaRPr>
          </a:p>
        </p:txBody>
      </p:sp>
      <p:sp>
        <p:nvSpPr>
          <p:cNvPr id="78" name="Text Box 22"/>
          <p:cNvSpPr txBox="1"/>
          <p:nvPr/>
        </p:nvSpPr>
        <p:spPr>
          <a:xfrm>
            <a:off x="3527279" y="7925032"/>
            <a:ext cx="3181350" cy="25789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gn="just">
              <a:lnSpc>
                <a:spcPct val="115000"/>
              </a:lnSpc>
              <a:spcBef>
                <a:spcPts val="0"/>
              </a:spcBef>
              <a:spcAft>
                <a:spcPts val="800"/>
              </a:spcAft>
            </a:pPr>
            <a:r>
              <a:rPr lang="pt-BR" sz="1000" dirty="0">
                <a:solidFill>
                  <a:schemeClr val="tx1"/>
                </a:solidFill>
                <a:effectLst/>
                <a:latin typeface="Arial" panose="020B0604020202020204" pitchFamily="34" charset="0"/>
                <a:ea typeface="PMingLiU"/>
                <a:cs typeface="Arial" panose="020B0604020202020204" pitchFamily="34" charset="0"/>
              </a:rPr>
              <a:t>Major: Branding | CGPA 3.9</a:t>
            </a:r>
            <a:endParaRPr lang="en-US" sz="1100" dirty="0">
              <a:solidFill>
                <a:schemeClr val="tx1"/>
              </a:solidFill>
              <a:effectLst/>
              <a:ea typeface="PMingLiU"/>
              <a:cs typeface="Arial" panose="020B0604020202020204" pitchFamily="34" charset="0"/>
            </a:endParaRPr>
          </a:p>
        </p:txBody>
      </p:sp>
      <p:sp>
        <p:nvSpPr>
          <p:cNvPr id="79" name="Text Box 25"/>
          <p:cNvSpPr txBox="1"/>
          <p:nvPr/>
        </p:nvSpPr>
        <p:spPr>
          <a:xfrm>
            <a:off x="3527279" y="7735491"/>
            <a:ext cx="2430463" cy="24134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900" dirty="0">
                <a:solidFill>
                  <a:schemeClr val="tx1"/>
                </a:solidFill>
                <a:effectLst/>
                <a:latin typeface="Arial" panose="020B0604020202020204" pitchFamily="34" charset="0"/>
                <a:ea typeface="PMingLiU"/>
                <a:cs typeface="Arial" panose="020B0604020202020204" pitchFamily="34" charset="0"/>
              </a:rPr>
              <a:t>Aug </a:t>
            </a:r>
            <a:r>
              <a:rPr lang="en-US" sz="900" dirty="0" smtClean="0">
                <a:solidFill>
                  <a:schemeClr val="tx1"/>
                </a:solidFill>
                <a:effectLst/>
                <a:latin typeface="Arial" panose="020B0604020202020204" pitchFamily="34" charset="0"/>
                <a:ea typeface="PMingLiU"/>
                <a:cs typeface="Arial" panose="020B0604020202020204" pitchFamily="34" charset="0"/>
              </a:rPr>
              <a:t>2015 | New </a:t>
            </a:r>
            <a:r>
              <a:rPr lang="en-US" sz="900" dirty="0">
                <a:solidFill>
                  <a:schemeClr val="tx1"/>
                </a:solidFill>
                <a:effectLst/>
                <a:latin typeface="Arial" panose="020B0604020202020204" pitchFamily="34" charset="0"/>
                <a:ea typeface="PMingLiU"/>
                <a:cs typeface="Arial" panose="020B0604020202020204" pitchFamily="34" charset="0"/>
              </a:rPr>
              <a:t>York</a:t>
            </a:r>
            <a:endParaRPr lang="en-US" sz="1100" dirty="0">
              <a:solidFill>
                <a:schemeClr val="tx1"/>
              </a:solidFill>
              <a:effectLst/>
              <a:ea typeface="PMingLiU"/>
              <a:cs typeface="Arial" panose="020B0604020202020204" pitchFamily="34" charset="0"/>
            </a:endParaRPr>
          </a:p>
        </p:txBody>
      </p:sp>
      <p:sp>
        <p:nvSpPr>
          <p:cNvPr id="82" name="Text Box 21"/>
          <p:cNvSpPr txBox="1"/>
          <p:nvPr/>
        </p:nvSpPr>
        <p:spPr>
          <a:xfrm>
            <a:off x="3527279" y="8341919"/>
            <a:ext cx="3126105" cy="2569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accent2">
                    <a:lumMod val="75000"/>
                  </a:schemeClr>
                </a:solidFill>
                <a:effectLst/>
                <a:latin typeface="Arial" panose="020B0604020202020204" pitchFamily="34" charset="0"/>
                <a:ea typeface="PMingLiU"/>
                <a:cs typeface="Arial" panose="020B0604020202020204" pitchFamily="34" charset="0"/>
              </a:rPr>
              <a:t>MASTERS DEGREE</a:t>
            </a:r>
            <a:r>
              <a:rPr lang="en-US" sz="1000" b="1" dirty="0">
                <a:solidFill>
                  <a:schemeClr val="tx1"/>
                </a:solidFill>
                <a:effectLst/>
                <a:latin typeface="Arial" panose="020B0604020202020204" pitchFamily="34" charset="0"/>
                <a:ea typeface="PMingLiU"/>
                <a:cs typeface="Arial" panose="020B0604020202020204" pitchFamily="34" charset="0"/>
              </a:rPr>
              <a:t> / NEW YORK UNIVERSITY</a:t>
            </a:r>
            <a:endParaRPr lang="en-US" sz="1100" dirty="0">
              <a:solidFill>
                <a:schemeClr val="tx1"/>
              </a:solidFill>
              <a:effectLst/>
              <a:ea typeface="PMingLiU"/>
              <a:cs typeface="Arial" panose="020B0604020202020204" pitchFamily="34" charset="0"/>
            </a:endParaRPr>
          </a:p>
        </p:txBody>
      </p:sp>
      <p:sp>
        <p:nvSpPr>
          <p:cNvPr id="83" name="Text Box 22"/>
          <p:cNvSpPr txBox="1"/>
          <p:nvPr/>
        </p:nvSpPr>
        <p:spPr>
          <a:xfrm>
            <a:off x="3527279" y="8733371"/>
            <a:ext cx="3181350" cy="25789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gn="just">
              <a:lnSpc>
                <a:spcPct val="115000"/>
              </a:lnSpc>
              <a:spcBef>
                <a:spcPts val="0"/>
              </a:spcBef>
              <a:spcAft>
                <a:spcPts val="800"/>
              </a:spcAft>
            </a:pPr>
            <a:r>
              <a:rPr lang="pt-BR" sz="1000" dirty="0">
                <a:solidFill>
                  <a:schemeClr val="tx1"/>
                </a:solidFill>
                <a:effectLst/>
                <a:latin typeface="Arial" panose="020B0604020202020204" pitchFamily="34" charset="0"/>
                <a:ea typeface="PMingLiU"/>
                <a:cs typeface="Arial" panose="020B0604020202020204" pitchFamily="34" charset="0"/>
              </a:rPr>
              <a:t>Major: Branding | CGPA 3.9</a:t>
            </a:r>
            <a:endParaRPr lang="en-US" sz="1100" dirty="0">
              <a:solidFill>
                <a:schemeClr val="tx1"/>
              </a:solidFill>
              <a:effectLst/>
              <a:ea typeface="PMingLiU"/>
              <a:cs typeface="Arial" panose="020B0604020202020204" pitchFamily="34" charset="0"/>
            </a:endParaRPr>
          </a:p>
        </p:txBody>
      </p:sp>
      <p:sp>
        <p:nvSpPr>
          <p:cNvPr id="84" name="Text Box 25"/>
          <p:cNvSpPr txBox="1"/>
          <p:nvPr/>
        </p:nvSpPr>
        <p:spPr>
          <a:xfrm>
            <a:off x="3527279" y="8543830"/>
            <a:ext cx="2430463" cy="24134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900" dirty="0">
                <a:solidFill>
                  <a:schemeClr val="tx1"/>
                </a:solidFill>
                <a:effectLst/>
                <a:latin typeface="Arial" panose="020B0604020202020204" pitchFamily="34" charset="0"/>
                <a:ea typeface="PMingLiU"/>
                <a:cs typeface="Arial" panose="020B0604020202020204" pitchFamily="34" charset="0"/>
              </a:rPr>
              <a:t>Aug </a:t>
            </a:r>
            <a:r>
              <a:rPr lang="en-US" sz="900" dirty="0" smtClean="0">
                <a:solidFill>
                  <a:schemeClr val="tx1"/>
                </a:solidFill>
                <a:effectLst/>
                <a:latin typeface="Arial" panose="020B0604020202020204" pitchFamily="34" charset="0"/>
                <a:ea typeface="PMingLiU"/>
                <a:cs typeface="Arial" panose="020B0604020202020204" pitchFamily="34" charset="0"/>
              </a:rPr>
              <a:t>2015 | New </a:t>
            </a:r>
            <a:r>
              <a:rPr lang="en-US" sz="900" dirty="0">
                <a:solidFill>
                  <a:schemeClr val="tx1"/>
                </a:solidFill>
                <a:effectLst/>
                <a:latin typeface="Arial" panose="020B0604020202020204" pitchFamily="34" charset="0"/>
                <a:ea typeface="PMingLiU"/>
                <a:cs typeface="Arial" panose="020B0604020202020204" pitchFamily="34" charset="0"/>
              </a:rPr>
              <a:t>York</a:t>
            </a:r>
            <a:endParaRPr lang="en-US" sz="1100" dirty="0">
              <a:solidFill>
                <a:schemeClr val="tx1"/>
              </a:solidFill>
              <a:effectLst/>
              <a:ea typeface="PMingLiU"/>
              <a:cs typeface="Arial" panose="020B0604020202020204" pitchFamily="34" charset="0"/>
            </a:endParaRPr>
          </a:p>
        </p:txBody>
      </p:sp>
      <p:sp>
        <p:nvSpPr>
          <p:cNvPr id="85" name="Text Box 37"/>
          <p:cNvSpPr txBox="1"/>
          <p:nvPr/>
        </p:nvSpPr>
        <p:spPr>
          <a:xfrm>
            <a:off x="512003" y="3879127"/>
            <a:ext cx="2444535" cy="12449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0" marR="0" algn="just">
              <a:lnSpc>
                <a:spcPct val="107000"/>
              </a:lnSpc>
              <a:spcBef>
                <a:spcPts val="0"/>
              </a:spcBef>
              <a:spcAft>
                <a:spcPts val="0"/>
              </a:spcAft>
            </a:pPr>
            <a:r>
              <a:rPr lang="en-US" sz="1000" dirty="0" err="1">
                <a:solidFill>
                  <a:schemeClr val="tx1"/>
                </a:solidFill>
                <a:effectLst/>
                <a:latin typeface="Arial" panose="020B0604020202020204" pitchFamily="34" charset="0"/>
                <a:ea typeface="PMingLiU"/>
                <a:cs typeface="Arial" panose="020B0604020202020204" pitchFamily="34" charset="0"/>
              </a:rPr>
              <a:t>Proin</a:t>
            </a:r>
            <a:r>
              <a:rPr lang="en-US" sz="1000" dirty="0">
                <a:solidFill>
                  <a:schemeClr val="tx1"/>
                </a:solidFill>
                <a:effectLst/>
                <a:latin typeface="Arial" panose="020B0604020202020204" pitchFamily="34" charset="0"/>
                <a:ea typeface="PMingLiU"/>
                <a:cs typeface="Arial" panose="020B0604020202020204" pitchFamily="34" charset="0"/>
              </a:rPr>
              <a:t> gravida </a:t>
            </a:r>
            <a:r>
              <a:rPr lang="en-US" sz="1000" dirty="0" err="1">
                <a:solidFill>
                  <a:schemeClr val="tx1"/>
                </a:solidFill>
                <a:effectLst/>
                <a:latin typeface="Arial" panose="020B0604020202020204" pitchFamily="34" charset="0"/>
                <a:ea typeface="PMingLiU"/>
                <a:cs typeface="Arial" panose="020B0604020202020204" pitchFamily="34" charset="0"/>
              </a:rPr>
              <a:t>nibh</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vel</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velit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auctor</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aliquet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Proin</a:t>
            </a:r>
            <a:r>
              <a:rPr lang="en-US" sz="1000" dirty="0">
                <a:solidFill>
                  <a:schemeClr val="tx1"/>
                </a:solidFill>
                <a:effectLst/>
                <a:latin typeface="Arial" panose="020B0604020202020204" pitchFamily="34" charset="0"/>
                <a:ea typeface="PMingLiU"/>
                <a:cs typeface="Arial" panose="020B0604020202020204" pitchFamily="34" charset="0"/>
              </a:rPr>
              <a:t> gravida </a:t>
            </a:r>
            <a:r>
              <a:rPr lang="en-US" sz="1000" dirty="0" err="1">
                <a:solidFill>
                  <a:schemeClr val="tx1"/>
                </a:solidFill>
                <a:effectLst/>
                <a:latin typeface="Arial" panose="020B0604020202020204" pitchFamily="34" charset="0"/>
                <a:ea typeface="PMingLiU"/>
                <a:cs typeface="Arial" panose="020B0604020202020204" pitchFamily="34" charset="0"/>
              </a:rPr>
              <a:t>nibh</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vel</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velit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auctor</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aliquet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Aenean</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sollicitudin</a:t>
            </a:r>
            <a:r>
              <a:rPr lang="en-US" sz="1000" dirty="0">
                <a:solidFill>
                  <a:schemeClr val="tx1"/>
                </a:solidFill>
                <a:effectLst/>
                <a:latin typeface="Arial" panose="020B0604020202020204" pitchFamily="34" charset="0"/>
                <a:ea typeface="PMingLiU"/>
                <a:cs typeface="Arial" panose="020B0604020202020204" pitchFamily="34" charset="0"/>
              </a:rPr>
              <a:t>, lorem </a:t>
            </a:r>
            <a:r>
              <a:rPr lang="en-US" sz="1000" dirty="0" err="1">
                <a:solidFill>
                  <a:schemeClr val="tx1"/>
                </a:solidFill>
                <a:effectLst/>
                <a:latin typeface="Arial" panose="020B0604020202020204" pitchFamily="34" charset="0"/>
                <a:ea typeface="PMingLiU"/>
                <a:cs typeface="Arial" panose="020B0604020202020204" pitchFamily="34" charset="0"/>
              </a:rPr>
              <a:t>quis</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bibendum</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auctor</a:t>
            </a:r>
            <a:r>
              <a:rPr lang="en-US" sz="1000" dirty="0">
                <a:solidFill>
                  <a:schemeClr val="tx1"/>
                </a:solidFill>
                <a:effectLst/>
                <a:latin typeface="Arial" panose="020B0604020202020204" pitchFamily="34" charset="0"/>
                <a:ea typeface="PMingLiU"/>
                <a:cs typeface="Arial" panose="020B0604020202020204" pitchFamily="34" charset="0"/>
              </a:rPr>
              <a:t>, nisi </a:t>
            </a:r>
            <a:r>
              <a:rPr lang="en-US" sz="1000" dirty="0" err="1">
                <a:solidFill>
                  <a:schemeClr val="tx1"/>
                </a:solidFill>
                <a:effectLst/>
                <a:latin typeface="Arial" panose="020B0604020202020204" pitchFamily="34" charset="0"/>
                <a:ea typeface="PMingLiU"/>
                <a:cs typeface="Arial" panose="020B0604020202020204" pitchFamily="34" charset="0"/>
              </a:rPr>
              <a:t>elit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consequat</a:t>
            </a:r>
            <a:r>
              <a:rPr lang="en-US" sz="1000" dirty="0">
                <a:solidFill>
                  <a:schemeClr val="tx1"/>
                </a:solidFill>
                <a:effectLst/>
                <a:latin typeface="Arial" panose="020B0604020202020204" pitchFamily="34" charset="0"/>
                <a:ea typeface="PMingLiU"/>
                <a:cs typeface="Arial" panose="020B0604020202020204" pitchFamily="34" charset="0"/>
              </a:rPr>
              <a:t> ipsum, </a:t>
            </a:r>
            <a:r>
              <a:rPr lang="en-US" sz="1000" dirty="0" err="1">
                <a:solidFill>
                  <a:schemeClr val="tx1"/>
                </a:solidFill>
                <a:effectLst/>
                <a:latin typeface="Arial" panose="020B0604020202020204" pitchFamily="34" charset="0"/>
                <a:ea typeface="PMingLiU"/>
                <a:cs typeface="Arial" panose="020B0604020202020204" pitchFamily="34" charset="0"/>
              </a:rPr>
              <a:t>nec</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sagittis</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sem</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nibh</a:t>
            </a:r>
            <a:r>
              <a:rPr lang="en-US" sz="1000" dirty="0">
                <a:solidFill>
                  <a:schemeClr val="tx1"/>
                </a:solidFill>
                <a:effectLst/>
                <a:latin typeface="Arial" panose="020B0604020202020204" pitchFamily="34" charset="0"/>
                <a:ea typeface="PMingLiU"/>
                <a:cs typeface="Arial" panose="020B0604020202020204" pitchFamily="34" charset="0"/>
              </a:rPr>
              <a:t> id </a:t>
            </a:r>
            <a:r>
              <a:rPr lang="en-US" sz="1000" dirty="0" err="1">
                <a:solidFill>
                  <a:schemeClr val="tx1"/>
                </a:solidFill>
                <a:effectLst/>
                <a:latin typeface="Arial" panose="020B0604020202020204" pitchFamily="34" charset="0"/>
                <a:ea typeface="PMingLiU"/>
                <a:cs typeface="Arial" panose="020B0604020202020204" pitchFamily="34" charset="0"/>
              </a:rPr>
              <a:t>elit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Duis</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sed</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odio</a:t>
            </a:r>
            <a:r>
              <a:rPr lang="en-US" sz="1000" dirty="0">
                <a:solidFill>
                  <a:schemeClr val="tx1"/>
                </a:solidFill>
                <a:effectLst/>
                <a:latin typeface="Arial" panose="020B0604020202020204" pitchFamily="34" charset="0"/>
                <a:ea typeface="PMingLiU"/>
                <a:cs typeface="Arial" panose="020B0604020202020204" pitchFamily="34" charset="0"/>
              </a:rPr>
              <a:t> sit </a:t>
            </a:r>
            <a:r>
              <a:rPr lang="en-US" sz="1000" dirty="0" err="1">
                <a:solidFill>
                  <a:schemeClr val="tx1"/>
                </a:solidFill>
                <a:effectLst/>
                <a:latin typeface="Arial" panose="020B0604020202020204" pitchFamily="34" charset="0"/>
                <a:ea typeface="PMingLiU"/>
                <a:cs typeface="Arial" panose="020B0604020202020204" pitchFamily="34" charset="0"/>
              </a:rPr>
              <a:t>amet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nibh</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vulputate</a:t>
            </a:r>
            <a:r>
              <a:rPr lang="en-US" sz="1000" dirty="0">
                <a:solidFill>
                  <a:schemeClr val="tx1"/>
                </a:solidFill>
                <a:effectLst/>
                <a:latin typeface="Arial" panose="020B0604020202020204" pitchFamily="34" charset="0"/>
                <a:ea typeface="PMingLiU"/>
                <a:cs typeface="Arial" panose="020B0604020202020204" pitchFamily="34" charset="0"/>
              </a:rPr>
              <a:t> cursus a sit </a:t>
            </a:r>
            <a:r>
              <a:rPr lang="en-US" sz="1000" dirty="0" err="1">
                <a:solidFill>
                  <a:schemeClr val="tx1"/>
                </a:solidFill>
                <a:effectLst/>
                <a:latin typeface="Arial" panose="020B0604020202020204" pitchFamily="34" charset="0"/>
                <a:ea typeface="PMingLiU"/>
                <a:cs typeface="Arial" panose="020B0604020202020204" pitchFamily="34" charset="0"/>
              </a:rPr>
              <a:t>amet</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mauris</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Morbi</a:t>
            </a:r>
            <a:r>
              <a:rPr lang="en-US" sz="1000" dirty="0">
                <a:solidFill>
                  <a:schemeClr val="tx1"/>
                </a:solidFill>
                <a:effectLst/>
                <a:latin typeface="Arial" panose="020B0604020202020204" pitchFamily="34" charset="0"/>
                <a:ea typeface="PMingLiU"/>
                <a:cs typeface="Arial" panose="020B0604020202020204" pitchFamily="34" charset="0"/>
              </a:rPr>
              <a:t> </a:t>
            </a:r>
            <a:r>
              <a:rPr lang="en-US" sz="1000" dirty="0" err="1">
                <a:solidFill>
                  <a:schemeClr val="tx1"/>
                </a:solidFill>
                <a:effectLst/>
                <a:latin typeface="Arial" panose="020B0604020202020204" pitchFamily="34" charset="0"/>
                <a:ea typeface="PMingLiU"/>
                <a:cs typeface="Arial" panose="020B0604020202020204" pitchFamily="34" charset="0"/>
              </a:rPr>
              <a:t>accumsan</a:t>
            </a:r>
            <a:r>
              <a:rPr lang="en-US" sz="1000" dirty="0">
                <a:solidFill>
                  <a:schemeClr val="tx1"/>
                </a:solidFill>
                <a:effectLst/>
                <a:latin typeface="Arial" panose="020B0604020202020204" pitchFamily="34" charset="0"/>
                <a:ea typeface="PMingLiU"/>
                <a:cs typeface="Arial" panose="020B0604020202020204" pitchFamily="34" charset="0"/>
              </a:rPr>
              <a:t> ipsum </a:t>
            </a:r>
            <a:r>
              <a:rPr lang="en-US" sz="1000" dirty="0" err="1">
                <a:solidFill>
                  <a:schemeClr val="tx1"/>
                </a:solidFill>
                <a:effectLst/>
                <a:latin typeface="Arial" panose="020B0604020202020204" pitchFamily="34" charset="0"/>
                <a:ea typeface="PMingLiU"/>
                <a:cs typeface="Arial" panose="020B0604020202020204" pitchFamily="34" charset="0"/>
              </a:rPr>
              <a:t>velit</a:t>
            </a:r>
            <a:r>
              <a:rPr lang="en-US" sz="1000" dirty="0">
                <a:solidFill>
                  <a:schemeClr val="tx1"/>
                </a:solidFill>
                <a:effectLst/>
                <a:latin typeface="Arial" panose="020B0604020202020204" pitchFamily="34" charset="0"/>
                <a:ea typeface="PMingLiU"/>
                <a:cs typeface="Arial" panose="020B0604020202020204" pitchFamily="34" charset="0"/>
              </a:rPr>
              <a:t>. </a:t>
            </a:r>
            <a:endParaRPr lang="en-US" sz="1100" dirty="0">
              <a:solidFill>
                <a:schemeClr val="tx1"/>
              </a:solidFill>
              <a:effectLst/>
              <a:ea typeface="PMingLiU"/>
              <a:cs typeface="Arial" panose="020B0604020202020204" pitchFamily="34" charset="0"/>
            </a:endParaRPr>
          </a:p>
        </p:txBody>
      </p:sp>
      <p:sp>
        <p:nvSpPr>
          <p:cNvPr id="86" name="5-Point Star 85"/>
          <p:cNvSpPr/>
          <p:nvPr/>
        </p:nvSpPr>
        <p:spPr>
          <a:xfrm>
            <a:off x="1783378" y="6036060"/>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5-Point Star 86"/>
          <p:cNvSpPr/>
          <p:nvPr/>
        </p:nvSpPr>
        <p:spPr>
          <a:xfrm>
            <a:off x="1988130" y="6036060"/>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5-Point Star 87"/>
          <p:cNvSpPr/>
          <p:nvPr/>
        </p:nvSpPr>
        <p:spPr>
          <a:xfrm>
            <a:off x="2192882" y="6036060"/>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5-Point Star 88"/>
          <p:cNvSpPr/>
          <p:nvPr/>
        </p:nvSpPr>
        <p:spPr>
          <a:xfrm>
            <a:off x="2397634" y="6036060"/>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5-Point Star 89"/>
          <p:cNvSpPr/>
          <p:nvPr/>
        </p:nvSpPr>
        <p:spPr>
          <a:xfrm>
            <a:off x="2602386" y="6036060"/>
            <a:ext cx="147585" cy="147585"/>
          </a:xfrm>
          <a:prstGeom prst="star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5-Point Star 92"/>
          <p:cNvSpPr/>
          <p:nvPr/>
        </p:nvSpPr>
        <p:spPr>
          <a:xfrm>
            <a:off x="1783378" y="6390596"/>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5-Point Star 93"/>
          <p:cNvSpPr/>
          <p:nvPr/>
        </p:nvSpPr>
        <p:spPr>
          <a:xfrm>
            <a:off x="1988130" y="6390596"/>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5-Point Star 94"/>
          <p:cNvSpPr/>
          <p:nvPr/>
        </p:nvSpPr>
        <p:spPr>
          <a:xfrm>
            <a:off x="2192882" y="6390596"/>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5-Point Star 95"/>
          <p:cNvSpPr/>
          <p:nvPr/>
        </p:nvSpPr>
        <p:spPr>
          <a:xfrm>
            <a:off x="2397634" y="6390596"/>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7" name="5-Point Star 96"/>
          <p:cNvSpPr/>
          <p:nvPr/>
        </p:nvSpPr>
        <p:spPr>
          <a:xfrm>
            <a:off x="2602386" y="6390596"/>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5-Point Star 99"/>
          <p:cNvSpPr/>
          <p:nvPr/>
        </p:nvSpPr>
        <p:spPr>
          <a:xfrm>
            <a:off x="1783378" y="6745132"/>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5-Point Star 100"/>
          <p:cNvSpPr/>
          <p:nvPr/>
        </p:nvSpPr>
        <p:spPr>
          <a:xfrm>
            <a:off x="1988130" y="6745132"/>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5-Point Star 101"/>
          <p:cNvSpPr/>
          <p:nvPr/>
        </p:nvSpPr>
        <p:spPr>
          <a:xfrm>
            <a:off x="2192882" y="6745132"/>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5-Point Star 102"/>
          <p:cNvSpPr/>
          <p:nvPr/>
        </p:nvSpPr>
        <p:spPr>
          <a:xfrm>
            <a:off x="2397634" y="6745132"/>
            <a:ext cx="147585" cy="147585"/>
          </a:xfrm>
          <a:prstGeom prst="star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5-Point Star 103"/>
          <p:cNvSpPr/>
          <p:nvPr/>
        </p:nvSpPr>
        <p:spPr>
          <a:xfrm>
            <a:off x="2602386" y="6745132"/>
            <a:ext cx="147585" cy="147585"/>
          </a:xfrm>
          <a:prstGeom prst="star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5-Point Star 105"/>
          <p:cNvSpPr/>
          <p:nvPr/>
        </p:nvSpPr>
        <p:spPr>
          <a:xfrm>
            <a:off x="1783378" y="7099668"/>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7" name="5-Point Star 106"/>
          <p:cNvSpPr/>
          <p:nvPr/>
        </p:nvSpPr>
        <p:spPr>
          <a:xfrm>
            <a:off x="1988130" y="7099668"/>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5-Point Star 107"/>
          <p:cNvSpPr/>
          <p:nvPr/>
        </p:nvSpPr>
        <p:spPr>
          <a:xfrm>
            <a:off x="2192882" y="7099668"/>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9" name="5-Point Star 108"/>
          <p:cNvSpPr/>
          <p:nvPr/>
        </p:nvSpPr>
        <p:spPr>
          <a:xfrm>
            <a:off x="2397634" y="7099668"/>
            <a:ext cx="147585" cy="147585"/>
          </a:xfrm>
          <a:prstGeom prst="star5">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5-Point Star 109"/>
          <p:cNvSpPr/>
          <p:nvPr/>
        </p:nvSpPr>
        <p:spPr>
          <a:xfrm>
            <a:off x="2602386" y="7099668"/>
            <a:ext cx="147585" cy="147585"/>
          </a:xfrm>
          <a:prstGeom prst="star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0" name="Freeform 159"/>
          <p:cNvSpPr>
            <a:spLocks noEditPoints="1"/>
          </p:cNvSpPr>
          <p:nvPr/>
        </p:nvSpPr>
        <p:spPr bwMode="auto">
          <a:xfrm flipH="1">
            <a:off x="579449" y="8686086"/>
            <a:ext cx="116646" cy="176230"/>
          </a:xfrm>
          <a:custGeom>
            <a:avLst/>
            <a:gdLst>
              <a:gd name="T0" fmla="*/ 228 w 267"/>
              <a:gd name="T1" fmla="*/ 39 h 400"/>
              <a:gd name="T2" fmla="*/ 133 w 267"/>
              <a:gd name="T3" fmla="*/ 0 h 400"/>
              <a:gd name="T4" fmla="*/ 39 w 267"/>
              <a:gd name="T5" fmla="*/ 39 h 400"/>
              <a:gd name="T6" fmla="*/ 0 w 267"/>
              <a:gd name="T7" fmla="*/ 133 h 400"/>
              <a:gd name="T8" fmla="*/ 9 w 267"/>
              <a:gd name="T9" fmla="*/ 180 h 400"/>
              <a:gd name="T10" fmla="*/ 104 w 267"/>
              <a:gd name="T11" fmla="*/ 382 h 400"/>
              <a:gd name="T12" fmla="*/ 116 w 267"/>
              <a:gd name="T13" fmla="*/ 395 h 400"/>
              <a:gd name="T14" fmla="*/ 133 w 267"/>
              <a:gd name="T15" fmla="*/ 400 h 400"/>
              <a:gd name="T16" fmla="*/ 151 w 267"/>
              <a:gd name="T17" fmla="*/ 395 h 400"/>
              <a:gd name="T18" fmla="*/ 163 w 267"/>
              <a:gd name="T19" fmla="*/ 382 h 400"/>
              <a:gd name="T20" fmla="*/ 258 w 267"/>
              <a:gd name="T21" fmla="*/ 180 h 400"/>
              <a:gd name="T22" fmla="*/ 267 w 267"/>
              <a:gd name="T23" fmla="*/ 133 h 400"/>
              <a:gd name="T24" fmla="*/ 228 w 267"/>
              <a:gd name="T25" fmla="*/ 39 h 400"/>
              <a:gd name="T26" fmla="*/ 181 w 267"/>
              <a:gd name="T27" fmla="*/ 181 h 400"/>
              <a:gd name="T28" fmla="*/ 133 w 267"/>
              <a:gd name="T29" fmla="*/ 200 h 400"/>
              <a:gd name="T30" fmla="*/ 86 w 267"/>
              <a:gd name="T31" fmla="*/ 181 h 400"/>
              <a:gd name="T32" fmla="*/ 67 w 267"/>
              <a:gd name="T33" fmla="*/ 133 h 400"/>
              <a:gd name="T34" fmla="*/ 86 w 267"/>
              <a:gd name="T35" fmla="*/ 86 h 400"/>
              <a:gd name="T36" fmla="*/ 133 w 267"/>
              <a:gd name="T37" fmla="*/ 67 h 400"/>
              <a:gd name="T38" fmla="*/ 181 w 267"/>
              <a:gd name="T39" fmla="*/ 86 h 400"/>
              <a:gd name="T40" fmla="*/ 200 w 267"/>
              <a:gd name="T41" fmla="*/ 133 h 400"/>
              <a:gd name="T42" fmla="*/ 181 w 267"/>
              <a:gd name="T43" fmla="*/ 181 h 400"/>
              <a:gd name="T44" fmla="*/ 181 w 267"/>
              <a:gd name="T45" fmla="*/ 181 h 400"/>
              <a:gd name="T46" fmla="*/ 181 w 267"/>
              <a:gd name="T47" fmla="*/ 18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7" h="400">
                <a:moveTo>
                  <a:pt x="228" y="39"/>
                </a:moveTo>
                <a:cubicBezTo>
                  <a:pt x="202" y="13"/>
                  <a:pt x="170" y="0"/>
                  <a:pt x="133" y="0"/>
                </a:cubicBezTo>
                <a:cubicBezTo>
                  <a:pt x="97" y="0"/>
                  <a:pt x="65" y="13"/>
                  <a:pt x="39" y="39"/>
                </a:cubicBezTo>
                <a:cubicBezTo>
                  <a:pt x="13" y="65"/>
                  <a:pt x="0" y="97"/>
                  <a:pt x="0" y="133"/>
                </a:cubicBezTo>
                <a:cubicBezTo>
                  <a:pt x="0" y="152"/>
                  <a:pt x="3" y="168"/>
                  <a:pt x="9" y="180"/>
                </a:cubicBezTo>
                <a:cubicBezTo>
                  <a:pt x="104" y="382"/>
                  <a:pt x="104" y="382"/>
                  <a:pt x="104" y="382"/>
                </a:cubicBezTo>
                <a:cubicBezTo>
                  <a:pt x="106" y="388"/>
                  <a:pt x="110" y="392"/>
                  <a:pt x="116" y="395"/>
                </a:cubicBezTo>
                <a:cubicBezTo>
                  <a:pt x="121" y="399"/>
                  <a:pt x="127" y="400"/>
                  <a:pt x="133" y="400"/>
                </a:cubicBezTo>
                <a:cubicBezTo>
                  <a:pt x="140" y="400"/>
                  <a:pt x="146" y="399"/>
                  <a:pt x="151" y="395"/>
                </a:cubicBezTo>
                <a:cubicBezTo>
                  <a:pt x="157" y="392"/>
                  <a:pt x="161" y="388"/>
                  <a:pt x="163" y="382"/>
                </a:cubicBezTo>
                <a:cubicBezTo>
                  <a:pt x="258" y="180"/>
                  <a:pt x="258" y="180"/>
                  <a:pt x="258" y="180"/>
                </a:cubicBezTo>
                <a:cubicBezTo>
                  <a:pt x="264" y="168"/>
                  <a:pt x="267" y="152"/>
                  <a:pt x="267" y="133"/>
                </a:cubicBezTo>
                <a:cubicBezTo>
                  <a:pt x="267" y="97"/>
                  <a:pt x="254" y="65"/>
                  <a:pt x="228" y="39"/>
                </a:cubicBezTo>
                <a:close/>
                <a:moveTo>
                  <a:pt x="181" y="181"/>
                </a:moveTo>
                <a:cubicBezTo>
                  <a:pt x="168" y="194"/>
                  <a:pt x="152" y="200"/>
                  <a:pt x="133" y="200"/>
                </a:cubicBezTo>
                <a:cubicBezTo>
                  <a:pt x="115" y="200"/>
                  <a:pt x="99" y="194"/>
                  <a:pt x="86" y="181"/>
                </a:cubicBezTo>
                <a:cubicBezTo>
                  <a:pt x="73" y="168"/>
                  <a:pt x="67" y="152"/>
                  <a:pt x="67" y="133"/>
                </a:cubicBezTo>
                <a:cubicBezTo>
                  <a:pt x="67" y="115"/>
                  <a:pt x="73" y="99"/>
                  <a:pt x="86" y="86"/>
                </a:cubicBezTo>
                <a:cubicBezTo>
                  <a:pt x="99" y="73"/>
                  <a:pt x="115" y="67"/>
                  <a:pt x="133" y="67"/>
                </a:cubicBezTo>
                <a:cubicBezTo>
                  <a:pt x="152" y="67"/>
                  <a:pt x="168" y="73"/>
                  <a:pt x="181" y="86"/>
                </a:cubicBezTo>
                <a:cubicBezTo>
                  <a:pt x="194" y="99"/>
                  <a:pt x="200" y="115"/>
                  <a:pt x="200" y="133"/>
                </a:cubicBezTo>
                <a:cubicBezTo>
                  <a:pt x="200" y="152"/>
                  <a:pt x="194" y="168"/>
                  <a:pt x="181" y="181"/>
                </a:cubicBezTo>
                <a:close/>
                <a:moveTo>
                  <a:pt x="181" y="181"/>
                </a:moveTo>
                <a:cubicBezTo>
                  <a:pt x="181" y="181"/>
                  <a:pt x="181" y="181"/>
                  <a:pt x="181" y="181"/>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Freeform 160"/>
          <p:cNvSpPr>
            <a:spLocks noEditPoints="1"/>
          </p:cNvSpPr>
          <p:nvPr/>
        </p:nvSpPr>
        <p:spPr bwMode="auto">
          <a:xfrm rot="5400000" flipH="1">
            <a:off x="578661" y="8417142"/>
            <a:ext cx="118222" cy="118222"/>
          </a:xfrm>
          <a:custGeom>
            <a:avLst/>
            <a:gdLst>
              <a:gd name="T0" fmla="*/ 366 w 367"/>
              <a:gd name="T1" fmla="*/ 284 h 367"/>
              <a:gd name="T2" fmla="*/ 346 w 367"/>
              <a:gd name="T3" fmla="*/ 271 h 367"/>
              <a:gd name="T4" fmla="*/ 332 w 367"/>
              <a:gd name="T5" fmla="*/ 263 h 367"/>
              <a:gd name="T6" fmla="*/ 316 w 367"/>
              <a:gd name="T7" fmla="*/ 254 h 367"/>
              <a:gd name="T8" fmla="*/ 302 w 367"/>
              <a:gd name="T9" fmla="*/ 246 h 367"/>
              <a:gd name="T10" fmla="*/ 295 w 367"/>
              <a:gd name="T11" fmla="*/ 241 h 367"/>
              <a:gd name="T12" fmla="*/ 286 w 367"/>
              <a:gd name="T13" fmla="*/ 235 h 367"/>
              <a:gd name="T14" fmla="*/ 279 w 367"/>
              <a:gd name="T15" fmla="*/ 234 h 367"/>
              <a:gd name="T16" fmla="*/ 266 w 367"/>
              <a:gd name="T17" fmla="*/ 241 h 367"/>
              <a:gd name="T18" fmla="*/ 251 w 367"/>
              <a:gd name="T19" fmla="*/ 257 h 367"/>
              <a:gd name="T20" fmla="*/ 238 w 367"/>
              <a:gd name="T21" fmla="*/ 273 h 367"/>
              <a:gd name="T22" fmla="*/ 226 w 367"/>
              <a:gd name="T23" fmla="*/ 281 h 367"/>
              <a:gd name="T24" fmla="*/ 220 w 367"/>
              <a:gd name="T25" fmla="*/ 279 h 367"/>
              <a:gd name="T26" fmla="*/ 214 w 367"/>
              <a:gd name="T27" fmla="*/ 277 h 367"/>
              <a:gd name="T28" fmla="*/ 208 w 367"/>
              <a:gd name="T29" fmla="*/ 274 h 367"/>
              <a:gd name="T30" fmla="*/ 203 w 367"/>
              <a:gd name="T31" fmla="*/ 271 h 367"/>
              <a:gd name="T32" fmla="*/ 142 w 367"/>
              <a:gd name="T33" fmla="*/ 225 h 367"/>
              <a:gd name="T34" fmla="*/ 96 w 367"/>
              <a:gd name="T35" fmla="*/ 164 h 367"/>
              <a:gd name="T36" fmla="*/ 93 w 367"/>
              <a:gd name="T37" fmla="*/ 159 h 367"/>
              <a:gd name="T38" fmla="*/ 90 w 367"/>
              <a:gd name="T39" fmla="*/ 153 h 367"/>
              <a:gd name="T40" fmla="*/ 88 w 367"/>
              <a:gd name="T41" fmla="*/ 147 h 367"/>
              <a:gd name="T42" fmla="*/ 86 w 367"/>
              <a:gd name="T43" fmla="*/ 142 h 367"/>
              <a:gd name="T44" fmla="*/ 94 w 367"/>
              <a:gd name="T45" fmla="*/ 130 h 367"/>
              <a:gd name="T46" fmla="*/ 110 w 367"/>
              <a:gd name="T47" fmla="*/ 116 h 367"/>
              <a:gd name="T48" fmla="*/ 126 w 367"/>
              <a:gd name="T49" fmla="*/ 101 h 367"/>
              <a:gd name="T50" fmla="*/ 133 w 367"/>
              <a:gd name="T51" fmla="*/ 88 h 367"/>
              <a:gd name="T52" fmla="*/ 132 w 367"/>
              <a:gd name="T53" fmla="*/ 81 h 367"/>
              <a:gd name="T54" fmla="*/ 126 w 367"/>
              <a:gd name="T55" fmla="*/ 72 h 367"/>
              <a:gd name="T56" fmla="*/ 121 w 367"/>
              <a:gd name="T57" fmla="*/ 65 h 367"/>
              <a:gd name="T58" fmla="*/ 113 w 367"/>
              <a:gd name="T59" fmla="*/ 51 h 367"/>
              <a:gd name="T60" fmla="*/ 104 w 367"/>
              <a:gd name="T61" fmla="*/ 35 h 367"/>
              <a:gd name="T62" fmla="*/ 96 w 367"/>
              <a:gd name="T63" fmla="*/ 21 h 367"/>
              <a:gd name="T64" fmla="*/ 83 w 367"/>
              <a:gd name="T65" fmla="*/ 1 h 367"/>
              <a:gd name="T66" fmla="*/ 77 w 367"/>
              <a:gd name="T67" fmla="*/ 0 h 367"/>
              <a:gd name="T68" fmla="*/ 59 w 367"/>
              <a:gd name="T69" fmla="*/ 3 h 367"/>
              <a:gd name="T70" fmla="*/ 41 w 367"/>
              <a:gd name="T71" fmla="*/ 8 h 367"/>
              <a:gd name="T72" fmla="*/ 13 w 367"/>
              <a:gd name="T73" fmla="*/ 40 h 367"/>
              <a:gd name="T74" fmla="*/ 0 w 367"/>
              <a:gd name="T75" fmla="*/ 88 h 367"/>
              <a:gd name="T76" fmla="*/ 1 w 367"/>
              <a:gd name="T77" fmla="*/ 102 h 367"/>
              <a:gd name="T78" fmla="*/ 4 w 367"/>
              <a:gd name="T79" fmla="*/ 117 h 367"/>
              <a:gd name="T80" fmla="*/ 8 w 367"/>
              <a:gd name="T81" fmla="*/ 129 h 367"/>
              <a:gd name="T82" fmla="*/ 13 w 367"/>
              <a:gd name="T83" fmla="*/ 144 h 367"/>
              <a:gd name="T84" fmla="*/ 18 w 367"/>
              <a:gd name="T85" fmla="*/ 157 h 367"/>
              <a:gd name="T86" fmla="*/ 40 w 367"/>
              <a:gd name="T87" fmla="*/ 202 h 367"/>
              <a:gd name="T88" fmla="*/ 96 w 367"/>
              <a:gd name="T89" fmla="*/ 271 h 367"/>
              <a:gd name="T90" fmla="*/ 165 w 367"/>
              <a:gd name="T91" fmla="*/ 327 h 367"/>
              <a:gd name="T92" fmla="*/ 210 w 367"/>
              <a:gd name="T93" fmla="*/ 349 h 367"/>
              <a:gd name="T94" fmla="*/ 223 w 367"/>
              <a:gd name="T95" fmla="*/ 354 h 367"/>
              <a:gd name="T96" fmla="*/ 238 w 367"/>
              <a:gd name="T97" fmla="*/ 359 h 367"/>
              <a:gd name="T98" fmla="*/ 250 w 367"/>
              <a:gd name="T99" fmla="*/ 363 h 367"/>
              <a:gd name="T100" fmla="*/ 265 w 367"/>
              <a:gd name="T101" fmla="*/ 366 h 367"/>
              <a:gd name="T102" fmla="*/ 279 w 367"/>
              <a:gd name="T103" fmla="*/ 367 h 367"/>
              <a:gd name="T104" fmla="*/ 327 w 367"/>
              <a:gd name="T105" fmla="*/ 354 h 367"/>
              <a:gd name="T106" fmla="*/ 359 w 367"/>
              <a:gd name="T107" fmla="*/ 326 h 367"/>
              <a:gd name="T108" fmla="*/ 364 w 367"/>
              <a:gd name="T109" fmla="*/ 308 h 367"/>
              <a:gd name="T110" fmla="*/ 367 w 367"/>
              <a:gd name="T111" fmla="*/ 290 h 367"/>
              <a:gd name="T112" fmla="*/ 366 w 367"/>
              <a:gd name="T113" fmla="*/ 284 h 367"/>
              <a:gd name="T114" fmla="*/ 366 w 367"/>
              <a:gd name="T115" fmla="*/ 284 h 367"/>
              <a:gd name="T116" fmla="*/ 366 w 367"/>
              <a:gd name="T117" fmla="*/ 28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7" h="367">
                <a:moveTo>
                  <a:pt x="366" y="284"/>
                </a:moveTo>
                <a:cubicBezTo>
                  <a:pt x="365" y="281"/>
                  <a:pt x="359" y="277"/>
                  <a:pt x="346" y="271"/>
                </a:cubicBezTo>
                <a:cubicBezTo>
                  <a:pt x="343" y="269"/>
                  <a:pt x="338" y="266"/>
                  <a:pt x="332" y="263"/>
                </a:cubicBezTo>
                <a:cubicBezTo>
                  <a:pt x="326" y="259"/>
                  <a:pt x="321" y="256"/>
                  <a:pt x="316" y="254"/>
                </a:cubicBezTo>
                <a:cubicBezTo>
                  <a:pt x="311" y="251"/>
                  <a:pt x="306" y="248"/>
                  <a:pt x="302" y="246"/>
                </a:cubicBezTo>
                <a:cubicBezTo>
                  <a:pt x="301" y="245"/>
                  <a:pt x="299" y="244"/>
                  <a:pt x="295" y="241"/>
                </a:cubicBezTo>
                <a:cubicBezTo>
                  <a:pt x="292" y="238"/>
                  <a:pt x="289" y="237"/>
                  <a:pt x="286" y="235"/>
                </a:cubicBezTo>
                <a:cubicBezTo>
                  <a:pt x="284" y="234"/>
                  <a:pt x="281" y="234"/>
                  <a:pt x="279" y="234"/>
                </a:cubicBezTo>
                <a:cubicBezTo>
                  <a:pt x="275" y="234"/>
                  <a:pt x="271" y="236"/>
                  <a:pt x="266" y="241"/>
                </a:cubicBezTo>
                <a:cubicBezTo>
                  <a:pt x="260" y="246"/>
                  <a:pt x="256" y="251"/>
                  <a:pt x="251" y="257"/>
                </a:cubicBezTo>
                <a:cubicBezTo>
                  <a:pt x="247" y="263"/>
                  <a:pt x="242" y="268"/>
                  <a:pt x="238" y="273"/>
                </a:cubicBezTo>
                <a:cubicBezTo>
                  <a:pt x="233" y="278"/>
                  <a:pt x="229" y="281"/>
                  <a:pt x="226" y="281"/>
                </a:cubicBezTo>
                <a:cubicBezTo>
                  <a:pt x="224" y="281"/>
                  <a:pt x="222" y="280"/>
                  <a:pt x="220" y="279"/>
                </a:cubicBezTo>
                <a:cubicBezTo>
                  <a:pt x="217" y="279"/>
                  <a:pt x="216" y="278"/>
                  <a:pt x="214" y="277"/>
                </a:cubicBezTo>
                <a:cubicBezTo>
                  <a:pt x="213" y="277"/>
                  <a:pt x="211" y="275"/>
                  <a:pt x="208" y="274"/>
                </a:cubicBezTo>
                <a:cubicBezTo>
                  <a:pt x="205" y="272"/>
                  <a:pt x="203" y="271"/>
                  <a:pt x="203" y="271"/>
                </a:cubicBezTo>
                <a:cubicBezTo>
                  <a:pt x="179" y="257"/>
                  <a:pt x="159" y="242"/>
                  <a:pt x="142" y="225"/>
                </a:cubicBezTo>
                <a:cubicBezTo>
                  <a:pt x="125" y="208"/>
                  <a:pt x="110" y="188"/>
                  <a:pt x="96" y="164"/>
                </a:cubicBezTo>
                <a:cubicBezTo>
                  <a:pt x="96" y="164"/>
                  <a:pt x="95" y="162"/>
                  <a:pt x="93" y="159"/>
                </a:cubicBezTo>
                <a:cubicBezTo>
                  <a:pt x="92" y="156"/>
                  <a:pt x="90" y="154"/>
                  <a:pt x="90" y="153"/>
                </a:cubicBezTo>
                <a:cubicBezTo>
                  <a:pt x="89" y="152"/>
                  <a:pt x="88" y="150"/>
                  <a:pt x="88" y="147"/>
                </a:cubicBezTo>
                <a:cubicBezTo>
                  <a:pt x="87" y="145"/>
                  <a:pt x="86" y="143"/>
                  <a:pt x="86" y="142"/>
                </a:cubicBezTo>
                <a:cubicBezTo>
                  <a:pt x="86" y="138"/>
                  <a:pt x="89" y="134"/>
                  <a:pt x="94" y="130"/>
                </a:cubicBezTo>
                <a:cubicBezTo>
                  <a:pt x="99" y="125"/>
                  <a:pt x="104" y="120"/>
                  <a:pt x="110" y="116"/>
                </a:cubicBezTo>
                <a:cubicBezTo>
                  <a:pt x="116" y="111"/>
                  <a:pt x="121" y="107"/>
                  <a:pt x="126" y="101"/>
                </a:cubicBezTo>
                <a:cubicBezTo>
                  <a:pt x="131" y="96"/>
                  <a:pt x="133" y="92"/>
                  <a:pt x="133" y="88"/>
                </a:cubicBezTo>
                <a:cubicBezTo>
                  <a:pt x="133" y="86"/>
                  <a:pt x="133" y="83"/>
                  <a:pt x="132" y="81"/>
                </a:cubicBezTo>
                <a:cubicBezTo>
                  <a:pt x="130" y="78"/>
                  <a:pt x="129" y="75"/>
                  <a:pt x="126" y="72"/>
                </a:cubicBezTo>
                <a:cubicBezTo>
                  <a:pt x="124" y="68"/>
                  <a:pt x="122" y="66"/>
                  <a:pt x="121" y="65"/>
                </a:cubicBezTo>
                <a:cubicBezTo>
                  <a:pt x="119" y="61"/>
                  <a:pt x="116" y="56"/>
                  <a:pt x="113" y="51"/>
                </a:cubicBezTo>
                <a:cubicBezTo>
                  <a:pt x="111" y="46"/>
                  <a:pt x="108" y="41"/>
                  <a:pt x="104" y="35"/>
                </a:cubicBezTo>
                <a:cubicBezTo>
                  <a:pt x="101" y="29"/>
                  <a:pt x="98" y="24"/>
                  <a:pt x="96" y="21"/>
                </a:cubicBezTo>
                <a:cubicBezTo>
                  <a:pt x="90" y="8"/>
                  <a:pt x="86" y="2"/>
                  <a:pt x="83" y="1"/>
                </a:cubicBezTo>
                <a:cubicBezTo>
                  <a:pt x="81" y="0"/>
                  <a:pt x="80" y="0"/>
                  <a:pt x="77" y="0"/>
                </a:cubicBezTo>
                <a:cubicBezTo>
                  <a:pt x="72" y="0"/>
                  <a:pt x="66" y="1"/>
                  <a:pt x="59" y="3"/>
                </a:cubicBezTo>
                <a:cubicBezTo>
                  <a:pt x="51" y="4"/>
                  <a:pt x="45" y="6"/>
                  <a:pt x="41" y="8"/>
                </a:cubicBezTo>
                <a:cubicBezTo>
                  <a:pt x="32" y="12"/>
                  <a:pt x="23" y="22"/>
                  <a:pt x="13" y="40"/>
                </a:cubicBezTo>
                <a:cubicBezTo>
                  <a:pt x="4" y="56"/>
                  <a:pt x="0" y="72"/>
                  <a:pt x="0" y="88"/>
                </a:cubicBezTo>
                <a:cubicBezTo>
                  <a:pt x="0" y="93"/>
                  <a:pt x="0" y="98"/>
                  <a:pt x="1" y="102"/>
                </a:cubicBezTo>
                <a:cubicBezTo>
                  <a:pt x="2" y="106"/>
                  <a:pt x="3" y="111"/>
                  <a:pt x="4" y="117"/>
                </a:cubicBezTo>
                <a:cubicBezTo>
                  <a:pt x="6" y="123"/>
                  <a:pt x="7" y="127"/>
                  <a:pt x="8" y="129"/>
                </a:cubicBezTo>
                <a:cubicBezTo>
                  <a:pt x="9" y="132"/>
                  <a:pt x="11" y="137"/>
                  <a:pt x="13" y="144"/>
                </a:cubicBezTo>
                <a:cubicBezTo>
                  <a:pt x="16" y="151"/>
                  <a:pt x="17" y="155"/>
                  <a:pt x="18" y="157"/>
                </a:cubicBezTo>
                <a:cubicBezTo>
                  <a:pt x="24" y="174"/>
                  <a:pt x="31" y="189"/>
                  <a:pt x="40" y="202"/>
                </a:cubicBezTo>
                <a:cubicBezTo>
                  <a:pt x="53" y="225"/>
                  <a:pt x="72" y="248"/>
                  <a:pt x="96" y="271"/>
                </a:cubicBezTo>
                <a:cubicBezTo>
                  <a:pt x="120" y="295"/>
                  <a:pt x="143" y="314"/>
                  <a:pt x="165" y="327"/>
                </a:cubicBezTo>
                <a:cubicBezTo>
                  <a:pt x="178" y="336"/>
                  <a:pt x="193" y="343"/>
                  <a:pt x="210" y="349"/>
                </a:cubicBezTo>
                <a:cubicBezTo>
                  <a:pt x="212" y="350"/>
                  <a:pt x="216" y="351"/>
                  <a:pt x="223" y="354"/>
                </a:cubicBezTo>
                <a:cubicBezTo>
                  <a:pt x="230" y="356"/>
                  <a:pt x="235" y="358"/>
                  <a:pt x="238" y="359"/>
                </a:cubicBezTo>
                <a:cubicBezTo>
                  <a:pt x="240" y="360"/>
                  <a:pt x="244" y="361"/>
                  <a:pt x="250" y="363"/>
                </a:cubicBezTo>
                <a:cubicBezTo>
                  <a:pt x="256" y="364"/>
                  <a:pt x="261" y="366"/>
                  <a:pt x="265" y="366"/>
                </a:cubicBezTo>
                <a:cubicBezTo>
                  <a:pt x="269" y="367"/>
                  <a:pt x="274" y="367"/>
                  <a:pt x="279" y="367"/>
                </a:cubicBezTo>
                <a:cubicBezTo>
                  <a:pt x="295" y="367"/>
                  <a:pt x="311" y="363"/>
                  <a:pt x="327" y="354"/>
                </a:cubicBezTo>
                <a:cubicBezTo>
                  <a:pt x="345" y="344"/>
                  <a:pt x="355" y="335"/>
                  <a:pt x="359" y="326"/>
                </a:cubicBezTo>
                <a:cubicBezTo>
                  <a:pt x="361" y="322"/>
                  <a:pt x="363" y="316"/>
                  <a:pt x="364" y="308"/>
                </a:cubicBezTo>
                <a:cubicBezTo>
                  <a:pt x="366" y="301"/>
                  <a:pt x="367" y="295"/>
                  <a:pt x="367" y="290"/>
                </a:cubicBezTo>
                <a:cubicBezTo>
                  <a:pt x="367" y="287"/>
                  <a:pt x="367" y="286"/>
                  <a:pt x="366" y="284"/>
                </a:cubicBezTo>
                <a:close/>
                <a:moveTo>
                  <a:pt x="366" y="284"/>
                </a:moveTo>
                <a:cubicBezTo>
                  <a:pt x="366" y="284"/>
                  <a:pt x="366" y="284"/>
                  <a:pt x="366" y="284"/>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2" name="Freeform 161"/>
          <p:cNvSpPr>
            <a:spLocks noEditPoints="1"/>
          </p:cNvSpPr>
          <p:nvPr/>
        </p:nvSpPr>
        <p:spPr bwMode="auto">
          <a:xfrm>
            <a:off x="558485" y="8131220"/>
            <a:ext cx="158575" cy="103405"/>
          </a:xfrm>
          <a:custGeom>
            <a:avLst/>
            <a:gdLst>
              <a:gd name="T0" fmla="*/ 399 w 585"/>
              <a:gd name="T1" fmla="*/ 191 h 382"/>
              <a:gd name="T2" fmla="*/ 585 w 585"/>
              <a:gd name="T3" fmla="*/ 20 h 382"/>
              <a:gd name="T4" fmla="*/ 585 w 585"/>
              <a:gd name="T5" fmla="*/ 362 h 382"/>
              <a:gd name="T6" fmla="*/ 399 w 585"/>
              <a:gd name="T7" fmla="*/ 191 h 382"/>
              <a:gd name="T8" fmla="*/ 26 w 585"/>
              <a:gd name="T9" fmla="*/ 0 h 382"/>
              <a:gd name="T10" fmla="*/ 559 w 585"/>
              <a:gd name="T11" fmla="*/ 0 h 382"/>
              <a:gd name="T12" fmla="*/ 292 w 585"/>
              <a:gd name="T13" fmla="*/ 243 h 382"/>
              <a:gd name="T14" fmla="*/ 26 w 585"/>
              <a:gd name="T15" fmla="*/ 0 h 382"/>
              <a:gd name="T16" fmla="*/ 0 w 585"/>
              <a:gd name="T17" fmla="*/ 362 h 382"/>
              <a:gd name="T18" fmla="*/ 0 w 585"/>
              <a:gd name="T19" fmla="*/ 20 h 382"/>
              <a:gd name="T20" fmla="*/ 186 w 585"/>
              <a:gd name="T21" fmla="*/ 191 h 382"/>
              <a:gd name="T22" fmla="*/ 0 w 585"/>
              <a:gd name="T23" fmla="*/ 362 h 382"/>
              <a:gd name="T24" fmla="*/ 292 w 585"/>
              <a:gd name="T25" fmla="*/ 288 h 382"/>
              <a:gd name="T26" fmla="*/ 375 w 585"/>
              <a:gd name="T27" fmla="*/ 212 h 382"/>
              <a:gd name="T28" fmla="*/ 559 w 585"/>
              <a:gd name="T29" fmla="*/ 382 h 382"/>
              <a:gd name="T30" fmla="*/ 26 w 585"/>
              <a:gd name="T31" fmla="*/ 382 h 382"/>
              <a:gd name="T32" fmla="*/ 210 w 585"/>
              <a:gd name="T33" fmla="*/ 212 h 382"/>
              <a:gd name="T34" fmla="*/ 292 w 585"/>
              <a:gd name="T35" fmla="*/ 28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5" h="382">
                <a:moveTo>
                  <a:pt x="399" y="191"/>
                </a:moveTo>
                <a:lnTo>
                  <a:pt x="585" y="20"/>
                </a:lnTo>
                <a:lnTo>
                  <a:pt x="585" y="362"/>
                </a:lnTo>
                <a:lnTo>
                  <a:pt x="399" y="191"/>
                </a:lnTo>
                <a:close/>
                <a:moveTo>
                  <a:pt x="26" y="0"/>
                </a:moveTo>
                <a:lnTo>
                  <a:pt x="559" y="0"/>
                </a:lnTo>
                <a:lnTo>
                  <a:pt x="292" y="243"/>
                </a:lnTo>
                <a:lnTo>
                  <a:pt x="26" y="0"/>
                </a:lnTo>
                <a:close/>
                <a:moveTo>
                  <a:pt x="0" y="362"/>
                </a:moveTo>
                <a:lnTo>
                  <a:pt x="0" y="20"/>
                </a:lnTo>
                <a:lnTo>
                  <a:pt x="186" y="191"/>
                </a:lnTo>
                <a:lnTo>
                  <a:pt x="0" y="362"/>
                </a:lnTo>
                <a:close/>
                <a:moveTo>
                  <a:pt x="292" y="288"/>
                </a:moveTo>
                <a:lnTo>
                  <a:pt x="375" y="212"/>
                </a:lnTo>
                <a:lnTo>
                  <a:pt x="559" y="382"/>
                </a:lnTo>
                <a:lnTo>
                  <a:pt x="26" y="382"/>
                </a:lnTo>
                <a:lnTo>
                  <a:pt x="210" y="212"/>
                </a:lnTo>
                <a:lnTo>
                  <a:pt x="292" y="28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63" name="Freeform 162"/>
          <p:cNvSpPr>
            <a:spLocks noEditPoints="1"/>
          </p:cNvSpPr>
          <p:nvPr/>
        </p:nvSpPr>
        <p:spPr bwMode="auto">
          <a:xfrm>
            <a:off x="559746" y="9016274"/>
            <a:ext cx="156053" cy="156369"/>
          </a:xfrm>
          <a:custGeom>
            <a:avLst/>
            <a:gdLst>
              <a:gd name="T0" fmla="*/ 0 w 356"/>
              <a:gd name="T1" fmla="*/ 178 h 356"/>
              <a:gd name="T2" fmla="*/ 356 w 356"/>
              <a:gd name="T3" fmla="*/ 178 h 356"/>
              <a:gd name="T4" fmla="*/ 128 w 356"/>
              <a:gd name="T5" fmla="*/ 31 h 356"/>
              <a:gd name="T6" fmla="*/ 50 w 356"/>
              <a:gd name="T7" fmla="*/ 89 h 356"/>
              <a:gd name="T8" fmla="*/ 38 w 356"/>
              <a:gd name="T9" fmla="*/ 111 h 356"/>
              <a:gd name="T10" fmla="*/ 78 w 356"/>
              <a:gd name="T11" fmla="*/ 167 h 356"/>
              <a:gd name="T12" fmla="*/ 38 w 356"/>
              <a:gd name="T13" fmla="*/ 111 h 356"/>
              <a:gd name="T14" fmla="*/ 78 w 356"/>
              <a:gd name="T15" fmla="*/ 189 h 356"/>
              <a:gd name="T16" fmla="*/ 38 w 356"/>
              <a:gd name="T17" fmla="*/ 245 h 356"/>
              <a:gd name="T18" fmla="*/ 50 w 356"/>
              <a:gd name="T19" fmla="*/ 267 h 356"/>
              <a:gd name="T20" fmla="*/ 128 w 356"/>
              <a:gd name="T21" fmla="*/ 325 h 356"/>
              <a:gd name="T22" fmla="*/ 167 w 356"/>
              <a:gd name="T23" fmla="*/ 331 h 356"/>
              <a:gd name="T24" fmla="*/ 167 w 356"/>
              <a:gd name="T25" fmla="*/ 267 h 356"/>
              <a:gd name="T26" fmla="*/ 167 w 356"/>
              <a:gd name="T27" fmla="*/ 245 h 356"/>
              <a:gd name="T28" fmla="*/ 101 w 356"/>
              <a:gd name="T29" fmla="*/ 189 h 356"/>
              <a:gd name="T30" fmla="*/ 167 w 356"/>
              <a:gd name="T31" fmla="*/ 245 h 356"/>
              <a:gd name="T32" fmla="*/ 101 w 356"/>
              <a:gd name="T33" fmla="*/ 167 h 356"/>
              <a:gd name="T34" fmla="*/ 167 w 356"/>
              <a:gd name="T35" fmla="*/ 111 h 356"/>
              <a:gd name="T36" fmla="*/ 167 w 356"/>
              <a:gd name="T37" fmla="*/ 89 h 356"/>
              <a:gd name="T38" fmla="*/ 137 w 356"/>
              <a:gd name="T39" fmla="*/ 55 h 356"/>
              <a:gd name="T40" fmla="*/ 167 w 356"/>
              <a:gd name="T41" fmla="*/ 25 h 356"/>
              <a:gd name="T42" fmla="*/ 333 w 356"/>
              <a:gd name="T43" fmla="*/ 167 h 356"/>
              <a:gd name="T44" fmla="*/ 270 w 356"/>
              <a:gd name="T45" fmla="*/ 111 h 356"/>
              <a:gd name="T46" fmla="*/ 333 w 356"/>
              <a:gd name="T47" fmla="*/ 167 h 356"/>
              <a:gd name="T48" fmla="*/ 262 w 356"/>
              <a:gd name="T49" fmla="*/ 89 h 356"/>
              <a:gd name="T50" fmla="*/ 306 w 356"/>
              <a:gd name="T51" fmla="*/ 89 h 356"/>
              <a:gd name="T52" fmla="*/ 189 w 356"/>
              <a:gd name="T53" fmla="*/ 25 h 356"/>
              <a:gd name="T54" fmla="*/ 189 w 356"/>
              <a:gd name="T55" fmla="*/ 89 h 356"/>
              <a:gd name="T56" fmla="*/ 247 w 356"/>
              <a:gd name="T57" fmla="*/ 111 h 356"/>
              <a:gd name="T58" fmla="*/ 189 w 356"/>
              <a:gd name="T59" fmla="*/ 167 h 356"/>
              <a:gd name="T60" fmla="*/ 189 w 356"/>
              <a:gd name="T61" fmla="*/ 189 h 356"/>
              <a:gd name="T62" fmla="*/ 246 w 356"/>
              <a:gd name="T63" fmla="*/ 245 h 356"/>
              <a:gd name="T64" fmla="*/ 189 w 356"/>
              <a:gd name="T65" fmla="*/ 189 h 356"/>
              <a:gd name="T66" fmla="*/ 189 w 356"/>
              <a:gd name="T67" fmla="*/ 331 h 356"/>
              <a:gd name="T68" fmla="*/ 238 w 356"/>
              <a:gd name="T69" fmla="*/ 267 h 356"/>
              <a:gd name="T70" fmla="*/ 194 w 356"/>
              <a:gd name="T71" fmla="*/ 327 h 356"/>
              <a:gd name="T72" fmla="*/ 262 w 356"/>
              <a:gd name="T73" fmla="*/ 267 h 356"/>
              <a:gd name="T74" fmla="*/ 228 w 356"/>
              <a:gd name="T75" fmla="*/ 325 h 356"/>
              <a:gd name="T76" fmla="*/ 270 w 356"/>
              <a:gd name="T77" fmla="*/ 245 h 356"/>
              <a:gd name="T78" fmla="*/ 333 w 356"/>
              <a:gd name="T79" fmla="*/ 189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6" h="356">
                <a:moveTo>
                  <a:pt x="178" y="0"/>
                </a:moveTo>
                <a:cubicBezTo>
                  <a:pt x="80" y="0"/>
                  <a:pt x="0" y="80"/>
                  <a:pt x="0" y="178"/>
                </a:cubicBezTo>
                <a:cubicBezTo>
                  <a:pt x="0" y="276"/>
                  <a:pt x="80" y="356"/>
                  <a:pt x="178" y="356"/>
                </a:cubicBezTo>
                <a:cubicBezTo>
                  <a:pt x="276" y="356"/>
                  <a:pt x="356" y="276"/>
                  <a:pt x="356" y="178"/>
                </a:cubicBezTo>
                <a:cubicBezTo>
                  <a:pt x="356" y="80"/>
                  <a:pt x="276" y="0"/>
                  <a:pt x="178" y="0"/>
                </a:cubicBezTo>
                <a:close/>
                <a:moveTo>
                  <a:pt x="128" y="31"/>
                </a:moveTo>
                <a:cubicBezTo>
                  <a:pt x="116" y="44"/>
                  <a:pt x="103" y="64"/>
                  <a:pt x="94" y="89"/>
                </a:cubicBezTo>
                <a:cubicBezTo>
                  <a:pt x="50" y="89"/>
                  <a:pt x="50" y="89"/>
                  <a:pt x="50" y="89"/>
                </a:cubicBezTo>
                <a:cubicBezTo>
                  <a:pt x="69" y="62"/>
                  <a:pt x="96" y="41"/>
                  <a:pt x="128" y="31"/>
                </a:cubicBezTo>
                <a:close/>
                <a:moveTo>
                  <a:pt x="38" y="111"/>
                </a:moveTo>
                <a:cubicBezTo>
                  <a:pt x="86" y="111"/>
                  <a:pt x="86" y="111"/>
                  <a:pt x="86" y="111"/>
                </a:cubicBezTo>
                <a:cubicBezTo>
                  <a:pt x="82" y="128"/>
                  <a:pt x="79" y="146"/>
                  <a:pt x="78" y="167"/>
                </a:cubicBezTo>
                <a:cubicBezTo>
                  <a:pt x="23" y="167"/>
                  <a:pt x="23" y="167"/>
                  <a:pt x="23" y="167"/>
                </a:cubicBezTo>
                <a:cubicBezTo>
                  <a:pt x="24" y="147"/>
                  <a:pt x="29" y="128"/>
                  <a:pt x="38" y="111"/>
                </a:cubicBezTo>
                <a:close/>
                <a:moveTo>
                  <a:pt x="23" y="189"/>
                </a:moveTo>
                <a:cubicBezTo>
                  <a:pt x="78" y="189"/>
                  <a:pt x="78" y="189"/>
                  <a:pt x="78" y="189"/>
                </a:cubicBezTo>
                <a:cubicBezTo>
                  <a:pt x="79" y="210"/>
                  <a:pt x="82" y="228"/>
                  <a:pt x="86" y="245"/>
                </a:cubicBezTo>
                <a:cubicBezTo>
                  <a:pt x="38" y="245"/>
                  <a:pt x="38" y="245"/>
                  <a:pt x="38" y="245"/>
                </a:cubicBezTo>
                <a:cubicBezTo>
                  <a:pt x="29" y="228"/>
                  <a:pt x="24" y="209"/>
                  <a:pt x="23" y="189"/>
                </a:cubicBezTo>
                <a:close/>
                <a:moveTo>
                  <a:pt x="50" y="267"/>
                </a:moveTo>
                <a:cubicBezTo>
                  <a:pt x="94" y="267"/>
                  <a:pt x="94" y="267"/>
                  <a:pt x="94" y="267"/>
                </a:cubicBezTo>
                <a:cubicBezTo>
                  <a:pt x="103" y="292"/>
                  <a:pt x="116" y="312"/>
                  <a:pt x="128" y="325"/>
                </a:cubicBezTo>
                <a:cubicBezTo>
                  <a:pt x="96" y="315"/>
                  <a:pt x="69" y="294"/>
                  <a:pt x="50" y="267"/>
                </a:cubicBezTo>
                <a:close/>
                <a:moveTo>
                  <a:pt x="167" y="331"/>
                </a:moveTo>
                <a:cubicBezTo>
                  <a:pt x="156" y="324"/>
                  <a:pt x="134" y="304"/>
                  <a:pt x="118" y="267"/>
                </a:cubicBezTo>
                <a:cubicBezTo>
                  <a:pt x="167" y="267"/>
                  <a:pt x="167" y="267"/>
                  <a:pt x="167" y="267"/>
                </a:cubicBezTo>
                <a:lnTo>
                  <a:pt x="167" y="331"/>
                </a:lnTo>
                <a:close/>
                <a:moveTo>
                  <a:pt x="167" y="245"/>
                </a:moveTo>
                <a:cubicBezTo>
                  <a:pt x="109" y="245"/>
                  <a:pt x="109" y="245"/>
                  <a:pt x="109" y="245"/>
                </a:cubicBezTo>
                <a:cubicBezTo>
                  <a:pt x="105" y="229"/>
                  <a:pt x="101" y="210"/>
                  <a:pt x="101" y="189"/>
                </a:cubicBezTo>
                <a:cubicBezTo>
                  <a:pt x="167" y="189"/>
                  <a:pt x="167" y="189"/>
                  <a:pt x="167" y="189"/>
                </a:cubicBezTo>
                <a:lnTo>
                  <a:pt x="167" y="245"/>
                </a:lnTo>
                <a:close/>
                <a:moveTo>
                  <a:pt x="167" y="167"/>
                </a:moveTo>
                <a:cubicBezTo>
                  <a:pt x="101" y="167"/>
                  <a:pt x="101" y="167"/>
                  <a:pt x="101" y="167"/>
                </a:cubicBezTo>
                <a:cubicBezTo>
                  <a:pt x="101" y="146"/>
                  <a:pt x="105" y="127"/>
                  <a:pt x="110" y="111"/>
                </a:cubicBezTo>
                <a:cubicBezTo>
                  <a:pt x="167" y="111"/>
                  <a:pt x="167" y="111"/>
                  <a:pt x="167" y="111"/>
                </a:cubicBezTo>
                <a:lnTo>
                  <a:pt x="167" y="167"/>
                </a:lnTo>
                <a:close/>
                <a:moveTo>
                  <a:pt x="167" y="89"/>
                </a:moveTo>
                <a:cubicBezTo>
                  <a:pt x="118" y="89"/>
                  <a:pt x="118" y="89"/>
                  <a:pt x="118" y="89"/>
                </a:cubicBezTo>
                <a:cubicBezTo>
                  <a:pt x="123" y="76"/>
                  <a:pt x="130" y="64"/>
                  <a:pt x="137" y="55"/>
                </a:cubicBezTo>
                <a:cubicBezTo>
                  <a:pt x="146" y="43"/>
                  <a:pt x="155" y="34"/>
                  <a:pt x="162" y="29"/>
                </a:cubicBezTo>
                <a:cubicBezTo>
                  <a:pt x="164" y="27"/>
                  <a:pt x="165" y="26"/>
                  <a:pt x="167" y="25"/>
                </a:cubicBezTo>
                <a:lnTo>
                  <a:pt x="167" y="89"/>
                </a:lnTo>
                <a:close/>
                <a:moveTo>
                  <a:pt x="333" y="167"/>
                </a:moveTo>
                <a:cubicBezTo>
                  <a:pt x="278" y="167"/>
                  <a:pt x="278" y="167"/>
                  <a:pt x="278" y="167"/>
                </a:cubicBezTo>
                <a:cubicBezTo>
                  <a:pt x="277" y="146"/>
                  <a:pt x="274" y="128"/>
                  <a:pt x="270" y="111"/>
                </a:cubicBezTo>
                <a:cubicBezTo>
                  <a:pt x="318" y="111"/>
                  <a:pt x="318" y="111"/>
                  <a:pt x="318" y="111"/>
                </a:cubicBezTo>
                <a:cubicBezTo>
                  <a:pt x="327" y="128"/>
                  <a:pt x="332" y="147"/>
                  <a:pt x="333" y="167"/>
                </a:cubicBezTo>
                <a:close/>
                <a:moveTo>
                  <a:pt x="306" y="89"/>
                </a:moveTo>
                <a:cubicBezTo>
                  <a:pt x="262" y="89"/>
                  <a:pt x="262" y="89"/>
                  <a:pt x="262" y="89"/>
                </a:cubicBezTo>
                <a:cubicBezTo>
                  <a:pt x="253" y="64"/>
                  <a:pt x="240" y="44"/>
                  <a:pt x="228" y="31"/>
                </a:cubicBezTo>
                <a:cubicBezTo>
                  <a:pt x="260" y="41"/>
                  <a:pt x="287" y="62"/>
                  <a:pt x="306" y="89"/>
                </a:cubicBezTo>
                <a:close/>
                <a:moveTo>
                  <a:pt x="189" y="89"/>
                </a:moveTo>
                <a:cubicBezTo>
                  <a:pt x="189" y="25"/>
                  <a:pt x="189" y="25"/>
                  <a:pt x="189" y="25"/>
                </a:cubicBezTo>
                <a:cubicBezTo>
                  <a:pt x="200" y="32"/>
                  <a:pt x="222" y="52"/>
                  <a:pt x="238" y="89"/>
                </a:cubicBezTo>
                <a:cubicBezTo>
                  <a:pt x="189" y="89"/>
                  <a:pt x="189" y="89"/>
                  <a:pt x="189" y="89"/>
                </a:cubicBezTo>
                <a:close/>
                <a:moveTo>
                  <a:pt x="189" y="111"/>
                </a:moveTo>
                <a:cubicBezTo>
                  <a:pt x="247" y="111"/>
                  <a:pt x="247" y="111"/>
                  <a:pt x="247" y="111"/>
                </a:cubicBezTo>
                <a:cubicBezTo>
                  <a:pt x="251" y="127"/>
                  <a:pt x="255" y="146"/>
                  <a:pt x="255" y="167"/>
                </a:cubicBezTo>
                <a:cubicBezTo>
                  <a:pt x="189" y="167"/>
                  <a:pt x="189" y="167"/>
                  <a:pt x="189" y="167"/>
                </a:cubicBezTo>
                <a:lnTo>
                  <a:pt x="189" y="111"/>
                </a:lnTo>
                <a:close/>
                <a:moveTo>
                  <a:pt x="189" y="189"/>
                </a:moveTo>
                <a:cubicBezTo>
                  <a:pt x="255" y="189"/>
                  <a:pt x="255" y="189"/>
                  <a:pt x="255" y="189"/>
                </a:cubicBezTo>
                <a:cubicBezTo>
                  <a:pt x="255" y="210"/>
                  <a:pt x="251" y="229"/>
                  <a:pt x="246" y="245"/>
                </a:cubicBezTo>
                <a:cubicBezTo>
                  <a:pt x="189" y="245"/>
                  <a:pt x="189" y="245"/>
                  <a:pt x="189" y="245"/>
                </a:cubicBezTo>
                <a:lnTo>
                  <a:pt x="189" y="189"/>
                </a:lnTo>
                <a:close/>
                <a:moveTo>
                  <a:pt x="194" y="327"/>
                </a:moveTo>
                <a:cubicBezTo>
                  <a:pt x="192" y="329"/>
                  <a:pt x="191" y="330"/>
                  <a:pt x="189" y="331"/>
                </a:cubicBezTo>
                <a:cubicBezTo>
                  <a:pt x="189" y="267"/>
                  <a:pt x="189" y="267"/>
                  <a:pt x="189" y="267"/>
                </a:cubicBezTo>
                <a:cubicBezTo>
                  <a:pt x="238" y="267"/>
                  <a:pt x="238" y="267"/>
                  <a:pt x="238" y="267"/>
                </a:cubicBezTo>
                <a:cubicBezTo>
                  <a:pt x="233" y="280"/>
                  <a:pt x="226" y="292"/>
                  <a:pt x="219" y="301"/>
                </a:cubicBezTo>
                <a:cubicBezTo>
                  <a:pt x="210" y="313"/>
                  <a:pt x="201" y="322"/>
                  <a:pt x="194" y="327"/>
                </a:cubicBezTo>
                <a:close/>
                <a:moveTo>
                  <a:pt x="228" y="325"/>
                </a:moveTo>
                <a:cubicBezTo>
                  <a:pt x="240" y="312"/>
                  <a:pt x="253" y="292"/>
                  <a:pt x="262" y="267"/>
                </a:cubicBezTo>
                <a:cubicBezTo>
                  <a:pt x="306" y="267"/>
                  <a:pt x="306" y="267"/>
                  <a:pt x="306" y="267"/>
                </a:cubicBezTo>
                <a:cubicBezTo>
                  <a:pt x="287" y="294"/>
                  <a:pt x="260" y="315"/>
                  <a:pt x="228" y="325"/>
                </a:cubicBezTo>
                <a:close/>
                <a:moveTo>
                  <a:pt x="318" y="245"/>
                </a:moveTo>
                <a:cubicBezTo>
                  <a:pt x="270" y="245"/>
                  <a:pt x="270" y="245"/>
                  <a:pt x="270" y="245"/>
                </a:cubicBezTo>
                <a:cubicBezTo>
                  <a:pt x="274" y="228"/>
                  <a:pt x="277" y="210"/>
                  <a:pt x="278" y="189"/>
                </a:cubicBezTo>
                <a:cubicBezTo>
                  <a:pt x="333" y="189"/>
                  <a:pt x="333" y="189"/>
                  <a:pt x="333" y="189"/>
                </a:cubicBezTo>
                <a:cubicBezTo>
                  <a:pt x="332" y="209"/>
                  <a:pt x="327" y="228"/>
                  <a:pt x="318" y="24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3230708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9893" y="4033330"/>
            <a:ext cx="5792614" cy="1523494"/>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RESUME 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resume builder 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0"/>
              </a:spcAft>
            </a:pPr>
            <a:r>
              <a:rPr lang="en-US" sz="1100" dirty="0">
                <a:solidFill>
                  <a:srgbClr val="494A49"/>
                </a:solidFill>
                <a:effectLst/>
                <a:latin typeface="Calibri" panose="020F0502020204030204" pitchFamily="34"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u="sng" dirty="0">
                <a:solidFill>
                  <a:srgbClr val="494A49"/>
                </a:solidFill>
                <a:effectLst/>
                <a:latin typeface="Times New Roman" panose="02020603050405020304" pitchFamily="18" charset="0"/>
                <a:ea typeface="PMingLiU"/>
                <a:cs typeface="Arial" panose="020B0604020202020204" pitchFamily="34" charset="0"/>
              </a:rPr>
              <a:t>Copyright information - Please read</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a:lnSpc>
                <a:spcPct val="107000"/>
              </a:lnSpc>
            </a:pPr>
            <a:r>
              <a:rPr lang="en-US" sz="1100" dirty="0">
                <a:solidFill>
                  <a:srgbClr val="494A49"/>
                </a:solidFill>
                <a:effectLst/>
                <a:latin typeface="Times New Roman" panose="02020603050405020304" pitchFamily="18" charset="0"/>
                <a:ea typeface="PMingLiU"/>
                <a:cs typeface="Arial" panose="020B0604020202020204" pitchFamily="34" charset="0"/>
              </a:rPr>
              <a:t>© This free resume template is the copyright of </a:t>
            </a:r>
            <a:r>
              <a:rPr lang="en-US" sz="1100" u="sng" dirty="0">
                <a:solidFill>
                  <a:srgbClr val="00B050"/>
                </a:solidFill>
                <a:effectLst/>
                <a:latin typeface="Times New Roman" panose="02020603050405020304" pitchFamily="18" charset="0"/>
                <a:ea typeface="PMingLiU"/>
                <a:cs typeface="Arial" panose="020B0604020202020204" pitchFamily="34" charset="0"/>
                <a:hlinkClick r:id="rId4"/>
              </a:rPr>
              <a:t>CareerReload.com</a:t>
            </a:r>
            <a:r>
              <a:rPr lang="en-US" sz="1100" dirty="0">
                <a:solidFill>
                  <a:srgbClr val="494A49"/>
                </a:solidFill>
                <a:effectLst/>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effectLst/>
                <a:latin typeface="Times New Roman" panose="02020603050405020304" pitchFamily="18" charset="0"/>
                <a:ea typeface="PMingLiU"/>
                <a:cs typeface="Arial" panose="020B0604020202020204" pitchFamily="34" charset="0"/>
              </a:rPr>
              <a:t>yourself. </a:t>
            </a:r>
            <a:r>
              <a:rPr lang="en-US" sz="1100" dirty="0">
                <a:solidFill>
                  <a:srgbClr val="494A49"/>
                </a:solidFill>
                <a:effectLst/>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5"/>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-resume-templates/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You should remove this copyright notice before sending your resume to potential employers. To remove this copyright </a:t>
            </a:r>
            <a:r>
              <a:rPr lang="en-US" sz="1100" dirty="0" smtClean="0">
                <a:solidFill>
                  <a:srgbClr val="494A49"/>
                </a:solidFill>
                <a:effectLst/>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r>
              <a:rPr lang="en-US" sz="1100" dirty="0" smtClean="0">
                <a:solidFill>
                  <a:srgbClr val="494A49"/>
                </a:solidFill>
                <a:effectLst/>
                <a:latin typeface="Times New Roman" panose="02020603050405020304" pitchFamily="18" charset="0"/>
                <a:ea typeface="PMingLiU"/>
                <a:cs typeface="Arial" panose="020B0604020202020204" pitchFamily="34" charset="0"/>
              </a:rPr>
              <a:t>.</a:t>
            </a:r>
            <a:endParaRPr lang="en-US" sz="1100" dirty="0">
              <a:effectLst/>
              <a:latin typeface="Calibri" panose="020F0502020204030204" pitchFamily="34" charset="0"/>
              <a:ea typeface="PMingLiU"/>
              <a:cs typeface="Arial" panose="020B0604020202020204" pitchFamily="34" charset="0"/>
            </a:endParaRPr>
          </a:p>
        </p:txBody>
      </p:sp>
    </p:spTree>
    <p:extLst>
      <p:ext uri="{BB962C8B-B14F-4D97-AF65-F5344CB8AC3E}">
        <p14:creationId xmlns:p14="http://schemas.microsoft.com/office/powerpoint/2010/main" val="2494439731"/>
      </p:ext>
    </p:extLst>
  </p:cSld>
  <p:clrMapOvr>
    <a:masterClrMapping/>
  </p:clrMapOvr>
</p:sld>
</file>

<file path=ppt/theme/theme1.xml><?xml version="1.0" encoding="utf-8"?>
<a:theme xmlns:a="http://schemas.openxmlformats.org/drawingml/2006/main" name="Office Theme">
  <a:themeElements>
    <a:clrScheme name="Custom 4">
      <a:dk1>
        <a:srgbClr val="626462"/>
      </a:dk1>
      <a:lt1>
        <a:sysClr val="window" lastClr="FFFFFF"/>
      </a:lt1>
      <a:dk2>
        <a:srgbClr val="626462"/>
      </a:dk2>
      <a:lt2>
        <a:srgbClr val="E5DDD6"/>
      </a:lt2>
      <a:accent1>
        <a:srgbClr val="C00000"/>
      </a:accent1>
      <a:accent2>
        <a:srgbClr val="D00000"/>
      </a:accent2>
      <a:accent3>
        <a:srgbClr val="494949"/>
      </a:accent3>
      <a:accent4>
        <a:srgbClr val="A5A5A5"/>
      </a:accent4>
      <a:accent5>
        <a:srgbClr val="D6D6D6"/>
      </a:accent5>
      <a:accent6>
        <a:srgbClr val="ED6565"/>
      </a:accent6>
      <a:hlink>
        <a:srgbClr val="C00000"/>
      </a:hlink>
      <a:folHlink>
        <a:srgbClr val="C000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366</Words>
  <Application>Microsoft Office PowerPoint</Application>
  <PresentationFormat>Custom</PresentationFormat>
  <Paragraphs>48</Paragraphs>
  <Slides>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vt:lpstr>
      <vt:lpstr>Calibri</vt:lpstr>
      <vt:lpstr>Calibri Light</vt:lpstr>
      <vt:lpstr>Open Sans</vt:lpstr>
      <vt:lpstr>Open Sans Light</vt:lpstr>
      <vt:lpstr>PMingLiU</vt:lpstr>
      <vt:lpstr>Times New Roman</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2021-12-17T10:57:22Z</dcterms:created>
  <dcterms:modified xsi:type="dcterms:W3CDTF">2022-07-27T10:44:16Z</dcterms:modified>
</cp:coreProperties>
</file>