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6" r:id="rId2"/>
    <p:sldId id="257" r:id="rId3"/>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367" autoAdjust="0"/>
  </p:normalViewPr>
  <p:slideViewPr>
    <p:cSldViewPr snapToGrid="0">
      <p:cViewPr varScale="1">
        <p:scale>
          <a:sx n="82" d="100"/>
          <a:sy n="82" d="100"/>
        </p:scale>
        <p:origin x="3497" y="5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ACEA7F-5AF5-4B9E-BE36-2A41FD2C925D}" type="datetimeFigureOut">
              <a:rPr lang="en-US" smtClean="0"/>
              <a:t>27-Jul-22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8574A1-2991-4E28-8420-6EF578E34190}" type="slidenum">
              <a:rPr lang="en-US" smtClean="0"/>
              <a:t>‹#›</a:t>
            </a:fld>
            <a:endParaRPr lang="en-US"/>
          </a:p>
        </p:txBody>
      </p:sp>
    </p:spTree>
    <p:extLst>
      <p:ext uri="{BB962C8B-B14F-4D97-AF65-F5344CB8AC3E}">
        <p14:creationId xmlns:p14="http://schemas.microsoft.com/office/powerpoint/2010/main" val="2114590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a:p>
            <a:endParaRPr lang="fi-FI" sz="1200" i="1" dirty="0" smtClean="0">
              <a:solidFill>
                <a:srgbClr val="494A49"/>
              </a:solidFill>
              <a:effectLst/>
              <a:latin typeface="Times New Roman" panose="02020603050405020304" pitchFamily="18" charset="0"/>
              <a:cs typeface="Arial" panose="020B0604020202020204" pitchFamily="34" charset="0"/>
            </a:endParaRPr>
          </a:p>
          <a:p>
            <a:r>
              <a:rPr lang="fi-FI" sz="1200" i="0" dirty="0" smtClean="0">
                <a:solidFill>
                  <a:srgbClr val="494A49"/>
                </a:solidFill>
                <a:effectLst/>
                <a:latin typeface="Times New Roman" panose="02020603050405020304" pitchFamily="18" charset="0"/>
                <a:cs typeface="Arial" panose="020B0604020202020204" pitchFamily="34" charset="0"/>
              </a:rPr>
              <a:t>If you need to add more pages to your resume</a:t>
            </a:r>
            <a:r>
              <a:rPr lang="fi-FI" sz="1200" i="0" baseline="0" dirty="0" smtClean="0">
                <a:solidFill>
                  <a:srgbClr val="494A49"/>
                </a:solidFill>
                <a:effectLst/>
                <a:latin typeface="Times New Roman" panose="02020603050405020304" pitchFamily="18" charset="0"/>
                <a:cs typeface="Arial" panose="020B0604020202020204" pitchFamily="34" charset="0"/>
              </a:rPr>
              <a:t> just duplicate this page (right click the slide in the slide pane and select Duplicate or CTRL+D). Some of the elements can be edited via the Slide Master (view &gt; slide master). Once you are done editing your resume, save it as PDF and send or print.</a:t>
            </a:r>
            <a:endParaRPr lang="en-US" i="0" dirty="0"/>
          </a:p>
        </p:txBody>
      </p:sp>
      <p:sp>
        <p:nvSpPr>
          <p:cNvPr id="4" name="Slide Number Placeholder 3"/>
          <p:cNvSpPr>
            <a:spLocks noGrp="1"/>
          </p:cNvSpPr>
          <p:nvPr>
            <p:ph type="sldNum" sz="quarter" idx="10"/>
          </p:nvPr>
        </p:nvSpPr>
        <p:spPr/>
        <p:txBody>
          <a:bodyPr/>
          <a:lstStyle/>
          <a:p>
            <a:fld id="{698574A1-2991-4E28-8420-6EF578E34190}" type="slidenum">
              <a:rPr lang="en-US" smtClean="0"/>
              <a:t>1</a:t>
            </a:fld>
            <a:endParaRPr lang="en-US"/>
          </a:p>
        </p:txBody>
      </p:sp>
    </p:spTree>
    <p:extLst>
      <p:ext uri="{BB962C8B-B14F-4D97-AF65-F5344CB8AC3E}">
        <p14:creationId xmlns:p14="http://schemas.microsoft.com/office/powerpoint/2010/main" val="29280649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p:txBody>
      </p:sp>
      <p:sp>
        <p:nvSpPr>
          <p:cNvPr id="4" name="Slide Number Placeholder 3"/>
          <p:cNvSpPr>
            <a:spLocks noGrp="1"/>
          </p:cNvSpPr>
          <p:nvPr>
            <p:ph type="sldNum" sz="quarter" idx="10"/>
          </p:nvPr>
        </p:nvSpPr>
        <p:spPr/>
        <p:txBody>
          <a:bodyPr/>
          <a:lstStyle/>
          <a:p>
            <a:fld id="{698574A1-2991-4E28-8420-6EF578E34190}" type="slidenum">
              <a:rPr lang="en-US" smtClean="0"/>
              <a:t>2</a:t>
            </a:fld>
            <a:endParaRPr lang="en-US"/>
          </a:p>
        </p:txBody>
      </p:sp>
    </p:spTree>
    <p:extLst>
      <p:ext uri="{BB962C8B-B14F-4D97-AF65-F5344CB8AC3E}">
        <p14:creationId xmlns:p14="http://schemas.microsoft.com/office/powerpoint/2010/main" val="1459915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Resume layout">
    <p:spTree>
      <p:nvGrpSpPr>
        <p:cNvPr id="1" name=""/>
        <p:cNvGrpSpPr/>
        <p:nvPr/>
      </p:nvGrpSpPr>
      <p:grpSpPr>
        <a:xfrm>
          <a:off x="0" y="0"/>
          <a:ext cx="0" cy="0"/>
          <a:chOff x="0" y="0"/>
          <a:chExt cx="0" cy="0"/>
        </a:xfrm>
      </p:grpSpPr>
      <p:sp>
        <p:nvSpPr>
          <p:cNvPr id="5" name="AutoShape 2"/>
          <p:cNvSpPr/>
          <p:nvPr userDrawn="1"/>
        </p:nvSpPr>
        <p:spPr>
          <a:xfrm>
            <a:off x="1542615" y="0"/>
            <a:ext cx="1808223" cy="2035724"/>
          </a:xfrm>
          <a:prstGeom prst="rect">
            <a:avLst/>
          </a:prstGeom>
          <a:solidFill>
            <a:schemeClr val="accent2"/>
          </a:solidFill>
        </p:spPr>
      </p:sp>
      <p:grpSp>
        <p:nvGrpSpPr>
          <p:cNvPr id="12" name="Group 9"/>
          <p:cNvGrpSpPr>
            <a:grpSpLocks noChangeAspect="1"/>
          </p:cNvGrpSpPr>
          <p:nvPr userDrawn="1"/>
        </p:nvGrpSpPr>
        <p:grpSpPr>
          <a:xfrm>
            <a:off x="863732" y="498628"/>
            <a:ext cx="2524572" cy="2524562"/>
            <a:chOff x="0" y="0"/>
            <a:chExt cx="6350000" cy="6349975"/>
          </a:xfrm>
        </p:grpSpPr>
        <p:sp>
          <p:nvSpPr>
            <p:cNvPr id="13" name="Freeform 10"/>
            <p:cNvSpPr/>
            <p:nvPr/>
          </p:nvSpPr>
          <p:spPr>
            <a:xfrm>
              <a:off x="0" y="0"/>
              <a:ext cx="6350000" cy="6349974"/>
            </a:xfrm>
            <a:custGeom>
              <a:avLst/>
              <a:gdLst/>
              <a:ahLst/>
              <a:cxnLst/>
              <a:rect l="l" t="t" r="r" b="b"/>
              <a:pathLst>
                <a:path w="6350000" h="6349974">
                  <a:moveTo>
                    <a:pt x="6350000" y="3175025"/>
                  </a:moveTo>
                  <a:cubicBezTo>
                    <a:pt x="6350000" y="4928451"/>
                    <a:pt x="4928476" y="6349974"/>
                    <a:pt x="3175000" y="6349974"/>
                  </a:cubicBezTo>
                  <a:cubicBezTo>
                    <a:pt x="1421498" y="6349974"/>
                    <a:pt x="0" y="4928451"/>
                    <a:pt x="0" y="3175025"/>
                  </a:cubicBezTo>
                  <a:cubicBezTo>
                    <a:pt x="0" y="1421511"/>
                    <a:pt x="1421498" y="0"/>
                    <a:pt x="3175000" y="0"/>
                  </a:cubicBezTo>
                  <a:cubicBezTo>
                    <a:pt x="4928501" y="0"/>
                    <a:pt x="6350000" y="1421511"/>
                    <a:pt x="6350000" y="3175025"/>
                  </a:cubicBezTo>
                  <a:close/>
                </a:path>
              </a:pathLst>
            </a:custGeom>
            <a:solidFill>
              <a:srgbClr val="FFFFFF"/>
            </a:solidFill>
            <a:ln>
              <a:solidFill>
                <a:srgbClr val="000000"/>
              </a:solidFill>
            </a:ln>
          </p:spPr>
        </p:sp>
      </p:grpSp>
      <p:grpSp>
        <p:nvGrpSpPr>
          <p:cNvPr id="14" name="Group 17"/>
          <p:cNvGrpSpPr>
            <a:grpSpLocks noChangeAspect="1"/>
          </p:cNvGrpSpPr>
          <p:nvPr userDrawn="1"/>
        </p:nvGrpSpPr>
        <p:grpSpPr>
          <a:xfrm>
            <a:off x="-1001264" y="9223938"/>
            <a:ext cx="2072057" cy="2072057"/>
            <a:chOff x="0" y="0"/>
            <a:chExt cx="2787650" cy="2787650"/>
          </a:xfrm>
          <a:solidFill>
            <a:schemeClr val="accent1"/>
          </a:solidFill>
        </p:grpSpPr>
        <p:sp>
          <p:nvSpPr>
            <p:cNvPr id="15" name="Freeform 18"/>
            <p:cNvSpPr/>
            <p:nvPr/>
          </p:nvSpPr>
          <p:spPr>
            <a:xfrm>
              <a:off x="0" y="0"/>
              <a:ext cx="2787650" cy="2787650"/>
            </a:xfrm>
            <a:custGeom>
              <a:avLst/>
              <a:gdLst/>
              <a:ahLst/>
              <a:cxnLst/>
              <a:rect l="l" t="t" r="r" b="b"/>
              <a:pathLst>
                <a:path w="2787650" h="2787650">
                  <a:moveTo>
                    <a:pt x="81280" y="1861820"/>
                  </a:moveTo>
                  <a:cubicBezTo>
                    <a:pt x="73660" y="1841500"/>
                    <a:pt x="67310" y="1819910"/>
                    <a:pt x="60960" y="1799590"/>
                  </a:cubicBezTo>
                  <a:lnTo>
                    <a:pt x="1800860" y="59690"/>
                  </a:lnTo>
                  <a:cubicBezTo>
                    <a:pt x="1821180" y="66040"/>
                    <a:pt x="1842770" y="72390"/>
                    <a:pt x="1863090" y="80010"/>
                  </a:cubicBezTo>
                  <a:lnTo>
                    <a:pt x="81280" y="1861820"/>
                  </a:lnTo>
                  <a:close/>
                  <a:moveTo>
                    <a:pt x="1597660" y="15240"/>
                  </a:moveTo>
                  <a:cubicBezTo>
                    <a:pt x="1573530" y="11430"/>
                    <a:pt x="1548130" y="8890"/>
                    <a:pt x="1524000" y="6350"/>
                  </a:cubicBezTo>
                  <a:lnTo>
                    <a:pt x="6350" y="1524000"/>
                  </a:lnTo>
                  <a:cubicBezTo>
                    <a:pt x="8890" y="1548130"/>
                    <a:pt x="11430" y="1573530"/>
                    <a:pt x="15240" y="1597660"/>
                  </a:cubicBezTo>
                  <a:lnTo>
                    <a:pt x="1597660" y="15240"/>
                  </a:lnTo>
                  <a:close/>
                  <a:moveTo>
                    <a:pt x="2189480" y="248920"/>
                  </a:moveTo>
                  <a:cubicBezTo>
                    <a:pt x="2172970" y="237490"/>
                    <a:pt x="2156460" y="226060"/>
                    <a:pt x="2139950" y="215900"/>
                  </a:cubicBezTo>
                  <a:lnTo>
                    <a:pt x="215900" y="2139950"/>
                  </a:lnTo>
                  <a:cubicBezTo>
                    <a:pt x="226060" y="2156460"/>
                    <a:pt x="237490" y="2172970"/>
                    <a:pt x="248920" y="2189480"/>
                  </a:cubicBezTo>
                  <a:lnTo>
                    <a:pt x="2189480" y="248920"/>
                  </a:lnTo>
                  <a:close/>
                  <a:moveTo>
                    <a:pt x="1979930" y="128270"/>
                  </a:moveTo>
                  <a:cubicBezTo>
                    <a:pt x="1960880" y="119380"/>
                    <a:pt x="1941830" y="110490"/>
                    <a:pt x="1922780" y="102870"/>
                  </a:cubicBezTo>
                  <a:lnTo>
                    <a:pt x="104140" y="1921510"/>
                  </a:lnTo>
                  <a:cubicBezTo>
                    <a:pt x="111760" y="1940560"/>
                    <a:pt x="120650" y="1959610"/>
                    <a:pt x="129540" y="1978660"/>
                  </a:cubicBezTo>
                  <a:lnTo>
                    <a:pt x="1979930" y="128270"/>
                  </a:lnTo>
                  <a:close/>
                  <a:moveTo>
                    <a:pt x="2087880" y="185420"/>
                  </a:moveTo>
                  <a:cubicBezTo>
                    <a:pt x="2070100" y="175260"/>
                    <a:pt x="2052320" y="165100"/>
                    <a:pt x="2034540" y="156210"/>
                  </a:cubicBezTo>
                  <a:lnTo>
                    <a:pt x="154940" y="2035810"/>
                  </a:lnTo>
                  <a:cubicBezTo>
                    <a:pt x="163830" y="2053590"/>
                    <a:pt x="173990" y="2071370"/>
                    <a:pt x="184150" y="2089150"/>
                  </a:cubicBezTo>
                  <a:lnTo>
                    <a:pt x="2087880" y="185420"/>
                  </a:lnTo>
                  <a:close/>
                  <a:moveTo>
                    <a:pt x="834390" y="116840"/>
                  </a:moveTo>
                  <a:cubicBezTo>
                    <a:pt x="774700" y="143510"/>
                    <a:pt x="716280" y="173990"/>
                    <a:pt x="660400" y="208280"/>
                  </a:cubicBezTo>
                  <a:lnTo>
                    <a:pt x="208280" y="660400"/>
                  </a:lnTo>
                  <a:cubicBezTo>
                    <a:pt x="172720" y="716280"/>
                    <a:pt x="142240" y="774700"/>
                    <a:pt x="116840" y="834390"/>
                  </a:cubicBezTo>
                  <a:lnTo>
                    <a:pt x="834390" y="116840"/>
                  </a:lnTo>
                  <a:close/>
                  <a:moveTo>
                    <a:pt x="1363980" y="0"/>
                  </a:moveTo>
                  <a:lnTo>
                    <a:pt x="0" y="1363980"/>
                  </a:lnTo>
                  <a:cubicBezTo>
                    <a:pt x="0" y="1391920"/>
                    <a:pt x="0" y="1418590"/>
                    <a:pt x="1270" y="1446530"/>
                  </a:cubicBezTo>
                  <a:lnTo>
                    <a:pt x="1445260" y="1270"/>
                  </a:lnTo>
                  <a:cubicBezTo>
                    <a:pt x="1418590" y="0"/>
                    <a:pt x="1390650" y="0"/>
                    <a:pt x="1363980" y="0"/>
                  </a:cubicBezTo>
                  <a:close/>
                  <a:moveTo>
                    <a:pt x="2787650" y="1386840"/>
                  </a:moveTo>
                  <a:lnTo>
                    <a:pt x="1386840" y="2787650"/>
                  </a:lnTo>
                  <a:cubicBezTo>
                    <a:pt x="1414780" y="2787650"/>
                    <a:pt x="1443990" y="2787650"/>
                    <a:pt x="1471930" y="2785110"/>
                  </a:cubicBezTo>
                  <a:lnTo>
                    <a:pt x="2785110" y="1471930"/>
                  </a:lnTo>
                  <a:cubicBezTo>
                    <a:pt x="2786380" y="1443990"/>
                    <a:pt x="2787650" y="1414780"/>
                    <a:pt x="2787650" y="1386840"/>
                  </a:cubicBezTo>
                  <a:close/>
                  <a:moveTo>
                    <a:pt x="2283460" y="321310"/>
                  </a:moveTo>
                  <a:cubicBezTo>
                    <a:pt x="2268220" y="308610"/>
                    <a:pt x="2252980" y="295910"/>
                    <a:pt x="2237740" y="284480"/>
                  </a:cubicBezTo>
                  <a:lnTo>
                    <a:pt x="284480" y="2237740"/>
                  </a:lnTo>
                  <a:cubicBezTo>
                    <a:pt x="295910" y="2252980"/>
                    <a:pt x="308610" y="2268220"/>
                    <a:pt x="321310" y="2283460"/>
                  </a:cubicBezTo>
                  <a:lnTo>
                    <a:pt x="2283460" y="321310"/>
                  </a:lnTo>
                  <a:close/>
                  <a:moveTo>
                    <a:pt x="1276350" y="5080"/>
                  </a:moveTo>
                  <a:cubicBezTo>
                    <a:pt x="1244600" y="7620"/>
                    <a:pt x="1214120" y="11430"/>
                    <a:pt x="1182370" y="16510"/>
                  </a:cubicBezTo>
                  <a:lnTo>
                    <a:pt x="16510" y="1182370"/>
                  </a:lnTo>
                  <a:cubicBezTo>
                    <a:pt x="11430" y="1214120"/>
                    <a:pt x="7620" y="1244600"/>
                    <a:pt x="5080" y="1276350"/>
                  </a:cubicBezTo>
                  <a:lnTo>
                    <a:pt x="1276350" y="5080"/>
                  </a:lnTo>
                  <a:close/>
                  <a:moveTo>
                    <a:pt x="1080770" y="35560"/>
                  </a:moveTo>
                  <a:cubicBezTo>
                    <a:pt x="1042670" y="44450"/>
                    <a:pt x="1004570" y="54610"/>
                    <a:pt x="966470" y="67310"/>
                  </a:cubicBezTo>
                  <a:lnTo>
                    <a:pt x="66040" y="966470"/>
                  </a:lnTo>
                  <a:cubicBezTo>
                    <a:pt x="54610" y="1004570"/>
                    <a:pt x="43180" y="1041400"/>
                    <a:pt x="34290" y="1080770"/>
                  </a:cubicBezTo>
                  <a:lnTo>
                    <a:pt x="1080770" y="35560"/>
                  </a:lnTo>
                  <a:close/>
                  <a:moveTo>
                    <a:pt x="1734820" y="41910"/>
                  </a:moveTo>
                  <a:cubicBezTo>
                    <a:pt x="1711960" y="36830"/>
                    <a:pt x="1690370" y="31750"/>
                    <a:pt x="1667510" y="26670"/>
                  </a:cubicBezTo>
                  <a:lnTo>
                    <a:pt x="26670" y="1667510"/>
                  </a:lnTo>
                  <a:cubicBezTo>
                    <a:pt x="31750" y="1690370"/>
                    <a:pt x="36830" y="1711960"/>
                    <a:pt x="41910" y="1734820"/>
                  </a:cubicBezTo>
                  <a:lnTo>
                    <a:pt x="1734820" y="41910"/>
                  </a:lnTo>
                  <a:close/>
                  <a:moveTo>
                    <a:pt x="2762250" y="1659890"/>
                  </a:moveTo>
                  <a:cubicBezTo>
                    <a:pt x="2768600" y="1626870"/>
                    <a:pt x="2773680" y="1595120"/>
                    <a:pt x="2777490" y="1562100"/>
                  </a:cubicBezTo>
                  <a:lnTo>
                    <a:pt x="1562100" y="2777490"/>
                  </a:lnTo>
                  <a:cubicBezTo>
                    <a:pt x="1595120" y="2773680"/>
                    <a:pt x="1628140" y="2768600"/>
                    <a:pt x="1659890" y="2762250"/>
                  </a:cubicBezTo>
                  <a:lnTo>
                    <a:pt x="2762250" y="1659890"/>
                  </a:lnTo>
                  <a:close/>
                  <a:moveTo>
                    <a:pt x="2785110" y="1306830"/>
                  </a:moveTo>
                  <a:cubicBezTo>
                    <a:pt x="2783840" y="1281430"/>
                    <a:pt x="2781300" y="1256030"/>
                    <a:pt x="2778760" y="1230630"/>
                  </a:cubicBezTo>
                  <a:lnTo>
                    <a:pt x="1230630" y="2777490"/>
                  </a:lnTo>
                  <a:cubicBezTo>
                    <a:pt x="1256030" y="2780030"/>
                    <a:pt x="1281430" y="2782570"/>
                    <a:pt x="1306830" y="2783840"/>
                  </a:cubicBezTo>
                  <a:lnTo>
                    <a:pt x="2785110" y="1306830"/>
                  </a:lnTo>
                  <a:close/>
                  <a:moveTo>
                    <a:pt x="2767330" y="1158240"/>
                  </a:moveTo>
                  <a:cubicBezTo>
                    <a:pt x="2763520" y="1135380"/>
                    <a:pt x="2758440" y="1112520"/>
                    <a:pt x="2753360" y="1089660"/>
                  </a:cubicBezTo>
                  <a:lnTo>
                    <a:pt x="1088390" y="2753360"/>
                  </a:lnTo>
                  <a:cubicBezTo>
                    <a:pt x="1111250" y="2758440"/>
                    <a:pt x="1134110" y="2763520"/>
                    <a:pt x="1156970" y="2767330"/>
                  </a:cubicBezTo>
                  <a:lnTo>
                    <a:pt x="2767330" y="1158240"/>
                  </a:lnTo>
                  <a:close/>
                  <a:moveTo>
                    <a:pt x="2369820" y="398780"/>
                  </a:moveTo>
                  <a:cubicBezTo>
                    <a:pt x="2355850" y="384810"/>
                    <a:pt x="2341880" y="372110"/>
                    <a:pt x="2327910" y="358140"/>
                  </a:cubicBezTo>
                  <a:lnTo>
                    <a:pt x="359410" y="2326640"/>
                  </a:lnTo>
                  <a:cubicBezTo>
                    <a:pt x="372110" y="2340610"/>
                    <a:pt x="386080" y="2354580"/>
                    <a:pt x="400050" y="2368550"/>
                  </a:cubicBezTo>
                  <a:lnTo>
                    <a:pt x="2369820" y="398780"/>
                  </a:lnTo>
                  <a:close/>
                  <a:moveTo>
                    <a:pt x="2451100" y="2301240"/>
                  </a:moveTo>
                  <a:cubicBezTo>
                    <a:pt x="2520950" y="2219960"/>
                    <a:pt x="2579370" y="2133600"/>
                    <a:pt x="2627630" y="2042160"/>
                  </a:cubicBezTo>
                  <a:lnTo>
                    <a:pt x="2042160" y="2627630"/>
                  </a:lnTo>
                  <a:cubicBezTo>
                    <a:pt x="2133600" y="2579370"/>
                    <a:pt x="2219960" y="2520950"/>
                    <a:pt x="2301240" y="2451100"/>
                  </a:cubicBezTo>
                  <a:lnTo>
                    <a:pt x="2451100" y="2301240"/>
                  </a:lnTo>
                  <a:close/>
                  <a:moveTo>
                    <a:pt x="2736850" y="1023620"/>
                  </a:moveTo>
                  <a:cubicBezTo>
                    <a:pt x="2730500" y="1002030"/>
                    <a:pt x="2724150" y="981710"/>
                    <a:pt x="2717800" y="960120"/>
                  </a:cubicBezTo>
                  <a:lnTo>
                    <a:pt x="960120" y="2717800"/>
                  </a:lnTo>
                  <a:cubicBezTo>
                    <a:pt x="981710" y="2724150"/>
                    <a:pt x="1002030" y="2730500"/>
                    <a:pt x="1023620" y="2736850"/>
                  </a:cubicBezTo>
                  <a:lnTo>
                    <a:pt x="2736850" y="1023620"/>
                  </a:lnTo>
                  <a:close/>
                  <a:moveTo>
                    <a:pt x="2696210" y="1892300"/>
                  </a:moveTo>
                  <a:cubicBezTo>
                    <a:pt x="2711450" y="1851660"/>
                    <a:pt x="2725420" y="1811020"/>
                    <a:pt x="2736850" y="1769110"/>
                  </a:cubicBezTo>
                  <a:lnTo>
                    <a:pt x="1769110" y="2736850"/>
                  </a:lnTo>
                  <a:cubicBezTo>
                    <a:pt x="1811020" y="2725420"/>
                    <a:pt x="1851660" y="2711450"/>
                    <a:pt x="1892300" y="2696210"/>
                  </a:cubicBezTo>
                  <a:lnTo>
                    <a:pt x="2696210" y="1892300"/>
                  </a:lnTo>
                  <a:close/>
                  <a:moveTo>
                    <a:pt x="2523490" y="576580"/>
                  </a:moveTo>
                  <a:cubicBezTo>
                    <a:pt x="2512060" y="561340"/>
                    <a:pt x="2500630" y="544830"/>
                    <a:pt x="2487930" y="529590"/>
                  </a:cubicBezTo>
                  <a:lnTo>
                    <a:pt x="529590" y="2486660"/>
                  </a:lnTo>
                  <a:cubicBezTo>
                    <a:pt x="544830" y="2499360"/>
                    <a:pt x="561340" y="2510790"/>
                    <a:pt x="576580" y="2522220"/>
                  </a:cubicBezTo>
                  <a:lnTo>
                    <a:pt x="2523490" y="576580"/>
                  </a:lnTo>
                  <a:close/>
                  <a:moveTo>
                    <a:pt x="2696210" y="899160"/>
                  </a:moveTo>
                  <a:cubicBezTo>
                    <a:pt x="2688590" y="878840"/>
                    <a:pt x="2680970" y="859790"/>
                    <a:pt x="2672080" y="840740"/>
                  </a:cubicBezTo>
                  <a:lnTo>
                    <a:pt x="839470" y="2673350"/>
                  </a:lnTo>
                  <a:cubicBezTo>
                    <a:pt x="858520" y="2682240"/>
                    <a:pt x="878840" y="2689860"/>
                    <a:pt x="897890" y="2697480"/>
                  </a:cubicBezTo>
                  <a:lnTo>
                    <a:pt x="2696210" y="899160"/>
                  </a:lnTo>
                  <a:close/>
                  <a:moveTo>
                    <a:pt x="2449830" y="483870"/>
                  </a:moveTo>
                  <a:cubicBezTo>
                    <a:pt x="2437130" y="468630"/>
                    <a:pt x="2424430" y="454660"/>
                    <a:pt x="2410460" y="440690"/>
                  </a:cubicBezTo>
                  <a:lnTo>
                    <a:pt x="440690" y="2410460"/>
                  </a:lnTo>
                  <a:cubicBezTo>
                    <a:pt x="454660" y="2424430"/>
                    <a:pt x="469900" y="2437130"/>
                    <a:pt x="483870" y="2449830"/>
                  </a:cubicBezTo>
                  <a:lnTo>
                    <a:pt x="2449830" y="483870"/>
                  </a:lnTo>
                  <a:close/>
                  <a:moveTo>
                    <a:pt x="2588260" y="675640"/>
                  </a:moveTo>
                  <a:cubicBezTo>
                    <a:pt x="2578100" y="659130"/>
                    <a:pt x="2567940" y="641350"/>
                    <a:pt x="2556510" y="624840"/>
                  </a:cubicBezTo>
                  <a:lnTo>
                    <a:pt x="624840" y="2556510"/>
                  </a:lnTo>
                  <a:cubicBezTo>
                    <a:pt x="641350" y="2567940"/>
                    <a:pt x="657860" y="2578100"/>
                    <a:pt x="675640" y="2588260"/>
                  </a:cubicBezTo>
                  <a:lnTo>
                    <a:pt x="2588260" y="675640"/>
                  </a:lnTo>
                  <a:close/>
                  <a:moveTo>
                    <a:pt x="2646680" y="783590"/>
                  </a:moveTo>
                  <a:cubicBezTo>
                    <a:pt x="2637790" y="765810"/>
                    <a:pt x="2628900" y="746760"/>
                    <a:pt x="2618740" y="728980"/>
                  </a:cubicBezTo>
                  <a:lnTo>
                    <a:pt x="728980" y="2618740"/>
                  </a:lnTo>
                  <a:cubicBezTo>
                    <a:pt x="746760" y="2628900"/>
                    <a:pt x="764540" y="2637790"/>
                    <a:pt x="783590" y="2646680"/>
                  </a:cubicBezTo>
                  <a:lnTo>
                    <a:pt x="2646680" y="783590"/>
                  </a:lnTo>
                  <a:close/>
                </a:path>
              </a:pathLst>
            </a:custGeom>
            <a:grpFill/>
          </p:spPr>
        </p:sp>
      </p:grpSp>
      <p:grpSp>
        <p:nvGrpSpPr>
          <p:cNvPr id="16" name="Group 56"/>
          <p:cNvGrpSpPr>
            <a:grpSpLocks noChangeAspect="1"/>
          </p:cNvGrpSpPr>
          <p:nvPr userDrawn="1"/>
        </p:nvGrpSpPr>
        <p:grpSpPr>
          <a:xfrm>
            <a:off x="6548314" y="-1198676"/>
            <a:ext cx="2072057" cy="2072057"/>
            <a:chOff x="0" y="0"/>
            <a:chExt cx="2787650" cy="2787650"/>
          </a:xfrm>
          <a:solidFill>
            <a:schemeClr val="accent1"/>
          </a:solidFill>
        </p:grpSpPr>
        <p:sp>
          <p:nvSpPr>
            <p:cNvPr id="17" name="Freeform 57"/>
            <p:cNvSpPr/>
            <p:nvPr/>
          </p:nvSpPr>
          <p:spPr>
            <a:xfrm>
              <a:off x="0" y="0"/>
              <a:ext cx="2787650" cy="2787650"/>
            </a:xfrm>
            <a:custGeom>
              <a:avLst/>
              <a:gdLst/>
              <a:ahLst/>
              <a:cxnLst/>
              <a:rect l="l" t="t" r="r" b="b"/>
              <a:pathLst>
                <a:path w="2787650" h="2787650">
                  <a:moveTo>
                    <a:pt x="81280" y="1861820"/>
                  </a:moveTo>
                  <a:cubicBezTo>
                    <a:pt x="73660" y="1841500"/>
                    <a:pt x="67310" y="1819910"/>
                    <a:pt x="60960" y="1799590"/>
                  </a:cubicBezTo>
                  <a:lnTo>
                    <a:pt x="1800860" y="59690"/>
                  </a:lnTo>
                  <a:cubicBezTo>
                    <a:pt x="1821180" y="66040"/>
                    <a:pt x="1842770" y="72390"/>
                    <a:pt x="1863090" y="80010"/>
                  </a:cubicBezTo>
                  <a:lnTo>
                    <a:pt x="81280" y="1861820"/>
                  </a:lnTo>
                  <a:close/>
                  <a:moveTo>
                    <a:pt x="1597660" y="15240"/>
                  </a:moveTo>
                  <a:cubicBezTo>
                    <a:pt x="1573530" y="11430"/>
                    <a:pt x="1548130" y="8890"/>
                    <a:pt x="1524000" y="6350"/>
                  </a:cubicBezTo>
                  <a:lnTo>
                    <a:pt x="6350" y="1524000"/>
                  </a:lnTo>
                  <a:cubicBezTo>
                    <a:pt x="8890" y="1548130"/>
                    <a:pt x="11430" y="1573530"/>
                    <a:pt x="15240" y="1597660"/>
                  </a:cubicBezTo>
                  <a:lnTo>
                    <a:pt x="1597660" y="15240"/>
                  </a:lnTo>
                  <a:close/>
                  <a:moveTo>
                    <a:pt x="2189480" y="248920"/>
                  </a:moveTo>
                  <a:cubicBezTo>
                    <a:pt x="2172970" y="237490"/>
                    <a:pt x="2156460" y="226060"/>
                    <a:pt x="2139950" y="215900"/>
                  </a:cubicBezTo>
                  <a:lnTo>
                    <a:pt x="215900" y="2139950"/>
                  </a:lnTo>
                  <a:cubicBezTo>
                    <a:pt x="226060" y="2156460"/>
                    <a:pt x="237490" y="2172970"/>
                    <a:pt x="248920" y="2189480"/>
                  </a:cubicBezTo>
                  <a:lnTo>
                    <a:pt x="2189480" y="248920"/>
                  </a:lnTo>
                  <a:close/>
                  <a:moveTo>
                    <a:pt x="1979930" y="128270"/>
                  </a:moveTo>
                  <a:cubicBezTo>
                    <a:pt x="1960880" y="119380"/>
                    <a:pt x="1941830" y="110490"/>
                    <a:pt x="1922780" y="102870"/>
                  </a:cubicBezTo>
                  <a:lnTo>
                    <a:pt x="104140" y="1921510"/>
                  </a:lnTo>
                  <a:cubicBezTo>
                    <a:pt x="111760" y="1940560"/>
                    <a:pt x="120650" y="1959610"/>
                    <a:pt x="129540" y="1978660"/>
                  </a:cubicBezTo>
                  <a:lnTo>
                    <a:pt x="1979930" y="128270"/>
                  </a:lnTo>
                  <a:close/>
                  <a:moveTo>
                    <a:pt x="2087880" y="185420"/>
                  </a:moveTo>
                  <a:cubicBezTo>
                    <a:pt x="2070100" y="175260"/>
                    <a:pt x="2052320" y="165100"/>
                    <a:pt x="2034540" y="156210"/>
                  </a:cubicBezTo>
                  <a:lnTo>
                    <a:pt x="154940" y="2035810"/>
                  </a:lnTo>
                  <a:cubicBezTo>
                    <a:pt x="163830" y="2053590"/>
                    <a:pt x="173990" y="2071370"/>
                    <a:pt x="184150" y="2089150"/>
                  </a:cubicBezTo>
                  <a:lnTo>
                    <a:pt x="2087880" y="185420"/>
                  </a:lnTo>
                  <a:close/>
                  <a:moveTo>
                    <a:pt x="834390" y="116840"/>
                  </a:moveTo>
                  <a:cubicBezTo>
                    <a:pt x="774700" y="143510"/>
                    <a:pt x="716280" y="173990"/>
                    <a:pt x="660400" y="208280"/>
                  </a:cubicBezTo>
                  <a:lnTo>
                    <a:pt x="208280" y="660400"/>
                  </a:lnTo>
                  <a:cubicBezTo>
                    <a:pt x="172720" y="716280"/>
                    <a:pt x="142240" y="774700"/>
                    <a:pt x="116840" y="834390"/>
                  </a:cubicBezTo>
                  <a:lnTo>
                    <a:pt x="834390" y="116840"/>
                  </a:lnTo>
                  <a:close/>
                  <a:moveTo>
                    <a:pt x="1363980" y="0"/>
                  </a:moveTo>
                  <a:lnTo>
                    <a:pt x="0" y="1363980"/>
                  </a:lnTo>
                  <a:cubicBezTo>
                    <a:pt x="0" y="1391920"/>
                    <a:pt x="0" y="1418590"/>
                    <a:pt x="1270" y="1446530"/>
                  </a:cubicBezTo>
                  <a:lnTo>
                    <a:pt x="1445260" y="1270"/>
                  </a:lnTo>
                  <a:cubicBezTo>
                    <a:pt x="1418590" y="0"/>
                    <a:pt x="1390650" y="0"/>
                    <a:pt x="1363980" y="0"/>
                  </a:cubicBezTo>
                  <a:close/>
                  <a:moveTo>
                    <a:pt x="2787650" y="1386840"/>
                  </a:moveTo>
                  <a:lnTo>
                    <a:pt x="1386840" y="2787650"/>
                  </a:lnTo>
                  <a:cubicBezTo>
                    <a:pt x="1414780" y="2787650"/>
                    <a:pt x="1443990" y="2787650"/>
                    <a:pt x="1471930" y="2785110"/>
                  </a:cubicBezTo>
                  <a:lnTo>
                    <a:pt x="2785110" y="1471930"/>
                  </a:lnTo>
                  <a:cubicBezTo>
                    <a:pt x="2786380" y="1443990"/>
                    <a:pt x="2787650" y="1414780"/>
                    <a:pt x="2787650" y="1386840"/>
                  </a:cubicBezTo>
                  <a:close/>
                  <a:moveTo>
                    <a:pt x="2283460" y="321310"/>
                  </a:moveTo>
                  <a:cubicBezTo>
                    <a:pt x="2268220" y="308610"/>
                    <a:pt x="2252980" y="295910"/>
                    <a:pt x="2237740" y="284480"/>
                  </a:cubicBezTo>
                  <a:lnTo>
                    <a:pt x="284480" y="2237740"/>
                  </a:lnTo>
                  <a:cubicBezTo>
                    <a:pt x="295910" y="2252980"/>
                    <a:pt x="308610" y="2268220"/>
                    <a:pt x="321310" y="2283460"/>
                  </a:cubicBezTo>
                  <a:lnTo>
                    <a:pt x="2283460" y="321310"/>
                  </a:lnTo>
                  <a:close/>
                  <a:moveTo>
                    <a:pt x="1276350" y="5080"/>
                  </a:moveTo>
                  <a:cubicBezTo>
                    <a:pt x="1244600" y="7620"/>
                    <a:pt x="1214120" y="11430"/>
                    <a:pt x="1182370" y="16510"/>
                  </a:cubicBezTo>
                  <a:lnTo>
                    <a:pt x="16510" y="1182370"/>
                  </a:lnTo>
                  <a:cubicBezTo>
                    <a:pt x="11430" y="1214120"/>
                    <a:pt x="7620" y="1244600"/>
                    <a:pt x="5080" y="1276350"/>
                  </a:cubicBezTo>
                  <a:lnTo>
                    <a:pt x="1276350" y="5080"/>
                  </a:lnTo>
                  <a:close/>
                  <a:moveTo>
                    <a:pt x="1080770" y="35560"/>
                  </a:moveTo>
                  <a:cubicBezTo>
                    <a:pt x="1042670" y="44450"/>
                    <a:pt x="1004570" y="54610"/>
                    <a:pt x="966470" y="67310"/>
                  </a:cubicBezTo>
                  <a:lnTo>
                    <a:pt x="66040" y="966470"/>
                  </a:lnTo>
                  <a:cubicBezTo>
                    <a:pt x="54610" y="1004570"/>
                    <a:pt x="43180" y="1041400"/>
                    <a:pt x="34290" y="1080770"/>
                  </a:cubicBezTo>
                  <a:lnTo>
                    <a:pt x="1080770" y="35560"/>
                  </a:lnTo>
                  <a:close/>
                  <a:moveTo>
                    <a:pt x="1734820" y="41910"/>
                  </a:moveTo>
                  <a:cubicBezTo>
                    <a:pt x="1711960" y="36830"/>
                    <a:pt x="1690370" y="31750"/>
                    <a:pt x="1667510" y="26670"/>
                  </a:cubicBezTo>
                  <a:lnTo>
                    <a:pt x="26670" y="1667510"/>
                  </a:lnTo>
                  <a:cubicBezTo>
                    <a:pt x="31750" y="1690370"/>
                    <a:pt x="36830" y="1711960"/>
                    <a:pt x="41910" y="1734820"/>
                  </a:cubicBezTo>
                  <a:lnTo>
                    <a:pt x="1734820" y="41910"/>
                  </a:lnTo>
                  <a:close/>
                  <a:moveTo>
                    <a:pt x="2762250" y="1659890"/>
                  </a:moveTo>
                  <a:cubicBezTo>
                    <a:pt x="2768600" y="1626870"/>
                    <a:pt x="2773680" y="1595120"/>
                    <a:pt x="2777490" y="1562100"/>
                  </a:cubicBezTo>
                  <a:lnTo>
                    <a:pt x="1562100" y="2777490"/>
                  </a:lnTo>
                  <a:cubicBezTo>
                    <a:pt x="1595120" y="2773680"/>
                    <a:pt x="1628140" y="2768600"/>
                    <a:pt x="1659890" y="2762250"/>
                  </a:cubicBezTo>
                  <a:lnTo>
                    <a:pt x="2762250" y="1659890"/>
                  </a:lnTo>
                  <a:close/>
                  <a:moveTo>
                    <a:pt x="2785110" y="1306830"/>
                  </a:moveTo>
                  <a:cubicBezTo>
                    <a:pt x="2783840" y="1281430"/>
                    <a:pt x="2781300" y="1256030"/>
                    <a:pt x="2778760" y="1230630"/>
                  </a:cubicBezTo>
                  <a:lnTo>
                    <a:pt x="1230630" y="2777490"/>
                  </a:lnTo>
                  <a:cubicBezTo>
                    <a:pt x="1256030" y="2780030"/>
                    <a:pt x="1281430" y="2782570"/>
                    <a:pt x="1306830" y="2783840"/>
                  </a:cubicBezTo>
                  <a:lnTo>
                    <a:pt x="2785110" y="1306830"/>
                  </a:lnTo>
                  <a:close/>
                  <a:moveTo>
                    <a:pt x="2767330" y="1158240"/>
                  </a:moveTo>
                  <a:cubicBezTo>
                    <a:pt x="2763520" y="1135380"/>
                    <a:pt x="2758440" y="1112520"/>
                    <a:pt x="2753360" y="1089660"/>
                  </a:cubicBezTo>
                  <a:lnTo>
                    <a:pt x="1088390" y="2753360"/>
                  </a:lnTo>
                  <a:cubicBezTo>
                    <a:pt x="1111250" y="2758440"/>
                    <a:pt x="1134110" y="2763520"/>
                    <a:pt x="1156970" y="2767330"/>
                  </a:cubicBezTo>
                  <a:lnTo>
                    <a:pt x="2767330" y="1158240"/>
                  </a:lnTo>
                  <a:close/>
                  <a:moveTo>
                    <a:pt x="2369820" y="398780"/>
                  </a:moveTo>
                  <a:cubicBezTo>
                    <a:pt x="2355850" y="384810"/>
                    <a:pt x="2341880" y="372110"/>
                    <a:pt x="2327910" y="358140"/>
                  </a:cubicBezTo>
                  <a:lnTo>
                    <a:pt x="359410" y="2326640"/>
                  </a:lnTo>
                  <a:cubicBezTo>
                    <a:pt x="372110" y="2340610"/>
                    <a:pt x="386080" y="2354580"/>
                    <a:pt x="400050" y="2368550"/>
                  </a:cubicBezTo>
                  <a:lnTo>
                    <a:pt x="2369820" y="398780"/>
                  </a:lnTo>
                  <a:close/>
                  <a:moveTo>
                    <a:pt x="2451100" y="2301240"/>
                  </a:moveTo>
                  <a:cubicBezTo>
                    <a:pt x="2520950" y="2219960"/>
                    <a:pt x="2579370" y="2133600"/>
                    <a:pt x="2627630" y="2042160"/>
                  </a:cubicBezTo>
                  <a:lnTo>
                    <a:pt x="2042160" y="2627630"/>
                  </a:lnTo>
                  <a:cubicBezTo>
                    <a:pt x="2133600" y="2579370"/>
                    <a:pt x="2219960" y="2520950"/>
                    <a:pt x="2301240" y="2451100"/>
                  </a:cubicBezTo>
                  <a:lnTo>
                    <a:pt x="2451100" y="2301240"/>
                  </a:lnTo>
                  <a:close/>
                  <a:moveTo>
                    <a:pt x="2736850" y="1023620"/>
                  </a:moveTo>
                  <a:cubicBezTo>
                    <a:pt x="2730500" y="1002030"/>
                    <a:pt x="2724150" y="981710"/>
                    <a:pt x="2717800" y="960120"/>
                  </a:cubicBezTo>
                  <a:lnTo>
                    <a:pt x="960120" y="2717800"/>
                  </a:lnTo>
                  <a:cubicBezTo>
                    <a:pt x="981710" y="2724150"/>
                    <a:pt x="1002030" y="2730500"/>
                    <a:pt x="1023620" y="2736850"/>
                  </a:cubicBezTo>
                  <a:lnTo>
                    <a:pt x="2736850" y="1023620"/>
                  </a:lnTo>
                  <a:close/>
                  <a:moveTo>
                    <a:pt x="2696210" y="1892300"/>
                  </a:moveTo>
                  <a:cubicBezTo>
                    <a:pt x="2711450" y="1851660"/>
                    <a:pt x="2725420" y="1811020"/>
                    <a:pt x="2736850" y="1769110"/>
                  </a:cubicBezTo>
                  <a:lnTo>
                    <a:pt x="1769110" y="2736850"/>
                  </a:lnTo>
                  <a:cubicBezTo>
                    <a:pt x="1811020" y="2725420"/>
                    <a:pt x="1851660" y="2711450"/>
                    <a:pt x="1892300" y="2696210"/>
                  </a:cubicBezTo>
                  <a:lnTo>
                    <a:pt x="2696210" y="1892300"/>
                  </a:lnTo>
                  <a:close/>
                  <a:moveTo>
                    <a:pt x="2523490" y="576580"/>
                  </a:moveTo>
                  <a:cubicBezTo>
                    <a:pt x="2512060" y="561340"/>
                    <a:pt x="2500630" y="544830"/>
                    <a:pt x="2487930" y="529590"/>
                  </a:cubicBezTo>
                  <a:lnTo>
                    <a:pt x="529590" y="2486660"/>
                  </a:lnTo>
                  <a:cubicBezTo>
                    <a:pt x="544830" y="2499360"/>
                    <a:pt x="561340" y="2510790"/>
                    <a:pt x="576580" y="2522220"/>
                  </a:cubicBezTo>
                  <a:lnTo>
                    <a:pt x="2523490" y="576580"/>
                  </a:lnTo>
                  <a:close/>
                  <a:moveTo>
                    <a:pt x="2696210" y="899160"/>
                  </a:moveTo>
                  <a:cubicBezTo>
                    <a:pt x="2688590" y="878840"/>
                    <a:pt x="2680970" y="859790"/>
                    <a:pt x="2672080" y="840740"/>
                  </a:cubicBezTo>
                  <a:lnTo>
                    <a:pt x="839470" y="2673350"/>
                  </a:lnTo>
                  <a:cubicBezTo>
                    <a:pt x="858520" y="2682240"/>
                    <a:pt x="878840" y="2689860"/>
                    <a:pt x="897890" y="2697480"/>
                  </a:cubicBezTo>
                  <a:lnTo>
                    <a:pt x="2696210" y="899160"/>
                  </a:lnTo>
                  <a:close/>
                  <a:moveTo>
                    <a:pt x="2449830" y="483870"/>
                  </a:moveTo>
                  <a:cubicBezTo>
                    <a:pt x="2437130" y="468630"/>
                    <a:pt x="2424430" y="454660"/>
                    <a:pt x="2410460" y="440690"/>
                  </a:cubicBezTo>
                  <a:lnTo>
                    <a:pt x="440690" y="2410460"/>
                  </a:lnTo>
                  <a:cubicBezTo>
                    <a:pt x="454660" y="2424430"/>
                    <a:pt x="469900" y="2437130"/>
                    <a:pt x="483870" y="2449830"/>
                  </a:cubicBezTo>
                  <a:lnTo>
                    <a:pt x="2449830" y="483870"/>
                  </a:lnTo>
                  <a:close/>
                  <a:moveTo>
                    <a:pt x="2588260" y="675640"/>
                  </a:moveTo>
                  <a:cubicBezTo>
                    <a:pt x="2578100" y="659130"/>
                    <a:pt x="2567940" y="641350"/>
                    <a:pt x="2556510" y="624840"/>
                  </a:cubicBezTo>
                  <a:lnTo>
                    <a:pt x="624840" y="2556510"/>
                  </a:lnTo>
                  <a:cubicBezTo>
                    <a:pt x="641350" y="2567940"/>
                    <a:pt x="657860" y="2578100"/>
                    <a:pt x="675640" y="2588260"/>
                  </a:cubicBezTo>
                  <a:lnTo>
                    <a:pt x="2588260" y="675640"/>
                  </a:lnTo>
                  <a:close/>
                  <a:moveTo>
                    <a:pt x="2646680" y="783590"/>
                  </a:moveTo>
                  <a:cubicBezTo>
                    <a:pt x="2637790" y="765810"/>
                    <a:pt x="2628900" y="746760"/>
                    <a:pt x="2618740" y="728980"/>
                  </a:cubicBezTo>
                  <a:lnTo>
                    <a:pt x="728980" y="2618740"/>
                  </a:lnTo>
                  <a:cubicBezTo>
                    <a:pt x="746760" y="2628900"/>
                    <a:pt x="764540" y="2637790"/>
                    <a:pt x="783590" y="2646680"/>
                  </a:cubicBezTo>
                  <a:lnTo>
                    <a:pt x="2646680" y="783590"/>
                  </a:lnTo>
                  <a:close/>
                </a:path>
              </a:pathLst>
            </a:custGeom>
            <a:grpFill/>
          </p:spPr>
        </p:sp>
      </p:grpSp>
      <p:sp>
        <p:nvSpPr>
          <p:cNvPr id="19" name="Picture Placeholder 18"/>
          <p:cNvSpPr>
            <a:spLocks noGrp="1"/>
          </p:cNvSpPr>
          <p:nvPr>
            <p:ph type="pic" sz="quarter" idx="10"/>
          </p:nvPr>
        </p:nvSpPr>
        <p:spPr>
          <a:xfrm>
            <a:off x="812800" y="436563"/>
            <a:ext cx="2619375" cy="2620962"/>
          </a:xfrm>
          <a:prstGeom prst="ellipse">
            <a:avLst/>
          </a:prstGeom>
          <a:solidFill>
            <a:schemeClr val="bg1">
              <a:lumMod val="75000"/>
            </a:schemeClr>
          </a:solidFill>
          <a:ln w="19050">
            <a:solidFill>
              <a:schemeClr val="tx1"/>
            </a:solidFill>
          </a:ln>
        </p:spPr>
        <p:txBody>
          <a:bodyPr/>
          <a:lstStyle/>
          <a:p>
            <a:endParaRPr lang="en-US"/>
          </a:p>
        </p:txBody>
      </p:sp>
      <p:grpSp>
        <p:nvGrpSpPr>
          <p:cNvPr id="53" name="Group 52"/>
          <p:cNvGrpSpPr/>
          <p:nvPr userDrawn="1"/>
        </p:nvGrpSpPr>
        <p:grpSpPr>
          <a:xfrm>
            <a:off x="7303093" y="5052560"/>
            <a:ext cx="562499" cy="1444302"/>
            <a:chOff x="7303093" y="5052560"/>
            <a:chExt cx="562499" cy="1444302"/>
          </a:xfrm>
          <a:solidFill>
            <a:schemeClr val="accent2"/>
          </a:solidFill>
        </p:grpSpPr>
        <p:sp>
          <p:nvSpPr>
            <p:cNvPr id="21" name="Oval 20"/>
            <p:cNvSpPr/>
            <p:nvPr/>
          </p:nvSpPr>
          <p:spPr>
            <a:xfrm rot="10800000">
              <a:off x="7482206"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rot="10800000">
              <a:off x="7482206"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rot="10800000">
              <a:off x="7482206"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rot="10800000">
              <a:off x="7482206"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rot="10800000">
              <a:off x="7482206"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rot="10800000">
              <a:off x="7482206"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rot="10800000">
              <a:off x="7482206"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rot="10800000">
              <a:off x="7648864"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rot="10800000">
              <a:off x="7648864"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rot="10800000">
              <a:off x="7648864"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rot="10800000">
              <a:off x="7648864"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p:cNvSpPr/>
            <p:nvPr/>
          </p:nvSpPr>
          <p:spPr>
            <a:xfrm rot="10800000">
              <a:off x="7648864"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rot="10800000">
              <a:off x="7648864"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rot="10800000">
              <a:off x="7648864"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rot="10800000">
              <a:off x="7482206"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rot="10800000">
              <a:off x="7648864"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rot="10800000">
              <a:off x="7303093"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rot="10800000">
              <a:off x="7303093"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rot="10800000">
              <a:off x="7303093"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rot="10800000">
              <a:off x="7303093"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rot="10800000">
              <a:off x="7303093"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rot="10800000">
              <a:off x="7303093"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rot="10800000">
              <a:off x="7303093"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rot="10800000">
              <a:off x="7303093"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userDrawn="1"/>
          </p:nvSpPr>
          <p:spPr>
            <a:xfrm rot="10800000">
              <a:off x="7817119"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userDrawn="1"/>
          </p:nvSpPr>
          <p:spPr>
            <a:xfrm rot="10800000">
              <a:off x="7817119"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userDrawn="1"/>
          </p:nvSpPr>
          <p:spPr>
            <a:xfrm rot="10800000">
              <a:off x="7817119"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userDrawn="1"/>
          </p:nvSpPr>
          <p:spPr>
            <a:xfrm rot="10800000">
              <a:off x="7817119"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userDrawn="1"/>
          </p:nvSpPr>
          <p:spPr>
            <a:xfrm rot="10800000">
              <a:off x="7817119"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userDrawn="1"/>
          </p:nvSpPr>
          <p:spPr>
            <a:xfrm rot="10800000">
              <a:off x="7817119"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userDrawn="1"/>
          </p:nvSpPr>
          <p:spPr>
            <a:xfrm rot="10800000">
              <a:off x="7817119"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userDrawn="1"/>
          </p:nvSpPr>
          <p:spPr>
            <a:xfrm rot="10800000">
              <a:off x="7817119"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4" name="Group 53"/>
          <p:cNvGrpSpPr/>
          <p:nvPr userDrawn="1"/>
        </p:nvGrpSpPr>
        <p:grpSpPr>
          <a:xfrm>
            <a:off x="-255000" y="3863706"/>
            <a:ext cx="505057" cy="1296812"/>
            <a:chOff x="7303093" y="5052560"/>
            <a:chExt cx="562499" cy="1444302"/>
          </a:xfrm>
          <a:solidFill>
            <a:schemeClr val="accent2"/>
          </a:solidFill>
        </p:grpSpPr>
        <p:sp>
          <p:nvSpPr>
            <p:cNvPr id="55" name="Oval 54"/>
            <p:cNvSpPr/>
            <p:nvPr/>
          </p:nvSpPr>
          <p:spPr>
            <a:xfrm rot="10800000">
              <a:off x="7482206"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rot="10800000">
              <a:off x="7482206"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rot="10800000">
              <a:off x="7482206"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rot="10800000">
              <a:off x="7482206"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rot="10800000">
              <a:off x="7482206"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rot="10800000">
              <a:off x="7482206"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rot="10800000">
              <a:off x="7482206"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rot="10800000">
              <a:off x="7648864"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rot="10800000">
              <a:off x="7648864"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rot="10800000">
              <a:off x="7648864"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rot="10800000">
              <a:off x="7648864"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rot="10800000">
              <a:off x="7648864"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rot="10800000">
              <a:off x="7648864"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rot="10800000">
              <a:off x="7648864"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rot="10800000">
              <a:off x="7482206"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rot="10800000">
              <a:off x="7648864"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rot="10800000">
              <a:off x="7303093"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rot="10800000">
              <a:off x="7303093"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rot="10800000">
              <a:off x="7303093"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rot="10800000">
              <a:off x="7303093"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rot="10800000">
              <a:off x="7303093"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rot="10800000">
              <a:off x="7303093"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rot="10800000">
              <a:off x="7303093"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rot="10800000">
              <a:off x="7303093"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userDrawn="1"/>
          </p:nvSpPr>
          <p:spPr>
            <a:xfrm rot="10800000">
              <a:off x="7817119"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userDrawn="1"/>
          </p:nvSpPr>
          <p:spPr>
            <a:xfrm rot="10800000">
              <a:off x="7817119"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userDrawn="1"/>
          </p:nvSpPr>
          <p:spPr>
            <a:xfrm rot="10800000">
              <a:off x="7817119"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userDrawn="1"/>
          </p:nvSpPr>
          <p:spPr>
            <a:xfrm rot="10800000">
              <a:off x="7817119"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userDrawn="1"/>
          </p:nvSpPr>
          <p:spPr>
            <a:xfrm rot="10800000">
              <a:off x="7817119"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userDrawn="1"/>
          </p:nvSpPr>
          <p:spPr>
            <a:xfrm rot="10800000">
              <a:off x="7817119"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userDrawn="1"/>
          </p:nvSpPr>
          <p:spPr>
            <a:xfrm rot="10800000">
              <a:off x="7817119"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userDrawn="1"/>
          </p:nvSpPr>
          <p:spPr>
            <a:xfrm rot="10800000">
              <a:off x="7817119"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7" name="Group 86"/>
          <p:cNvGrpSpPr/>
          <p:nvPr userDrawn="1"/>
        </p:nvGrpSpPr>
        <p:grpSpPr>
          <a:xfrm>
            <a:off x="2911585" y="118495"/>
            <a:ext cx="740778" cy="1902061"/>
            <a:chOff x="7303093" y="5052560"/>
            <a:chExt cx="562499" cy="1444302"/>
          </a:xfrm>
          <a:solidFill>
            <a:schemeClr val="accent1"/>
          </a:solidFill>
        </p:grpSpPr>
        <p:sp>
          <p:nvSpPr>
            <p:cNvPr id="88" name="Oval 87"/>
            <p:cNvSpPr/>
            <p:nvPr/>
          </p:nvSpPr>
          <p:spPr>
            <a:xfrm rot="10800000">
              <a:off x="7482206"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Oval 88"/>
            <p:cNvSpPr/>
            <p:nvPr/>
          </p:nvSpPr>
          <p:spPr>
            <a:xfrm rot="10800000">
              <a:off x="7482206"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Oval 89"/>
            <p:cNvSpPr/>
            <p:nvPr/>
          </p:nvSpPr>
          <p:spPr>
            <a:xfrm rot="10800000">
              <a:off x="7482206"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Oval 90"/>
            <p:cNvSpPr/>
            <p:nvPr/>
          </p:nvSpPr>
          <p:spPr>
            <a:xfrm rot="10800000">
              <a:off x="7482206"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Oval 91"/>
            <p:cNvSpPr/>
            <p:nvPr/>
          </p:nvSpPr>
          <p:spPr>
            <a:xfrm rot="10800000">
              <a:off x="7482206"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rot="10800000">
              <a:off x="7482206"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Oval 93"/>
            <p:cNvSpPr/>
            <p:nvPr/>
          </p:nvSpPr>
          <p:spPr>
            <a:xfrm rot="10800000">
              <a:off x="7482206"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rot="10800000">
              <a:off x="7648864"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rot="10800000">
              <a:off x="7648864"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rot="10800000">
              <a:off x="7648864"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rot="10800000">
              <a:off x="7648864"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rot="10800000">
              <a:off x="7648864"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rot="10800000">
              <a:off x="7648864"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Oval 100"/>
            <p:cNvSpPr/>
            <p:nvPr/>
          </p:nvSpPr>
          <p:spPr>
            <a:xfrm rot="10800000">
              <a:off x="7648864"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Oval 101"/>
            <p:cNvSpPr/>
            <p:nvPr/>
          </p:nvSpPr>
          <p:spPr>
            <a:xfrm rot="10800000">
              <a:off x="7482206"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rot="10800000">
              <a:off x="7648864"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rot="10800000">
              <a:off x="7303093"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rot="10800000">
              <a:off x="7303093"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rot="10800000">
              <a:off x="7303093"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rot="10800000">
              <a:off x="7303093"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Oval 107"/>
            <p:cNvSpPr/>
            <p:nvPr/>
          </p:nvSpPr>
          <p:spPr>
            <a:xfrm rot="10800000">
              <a:off x="7303093"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rot="10800000">
              <a:off x="7303093"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rot="10800000">
              <a:off x="7303093"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rot="10800000">
              <a:off x="7303093"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userDrawn="1"/>
          </p:nvSpPr>
          <p:spPr>
            <a:xfrm rot="10800000">
              <a:off x="7817119" y="624898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userDrawn="1"/>
          </p:nvSpPr>
          <p:spPr>
            <a:xfrm rot="10800000">
              <a:off x="7817119" y="6049581"/>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userDrawn="1"/>
          </p:nvSpPr>
          <p:spPr>
            <a:xfrm rot="10800000">
              <a:off x="7817119" y="5850177"/>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userDrawn="1"/>
          </p:nvSpPr>
          <p:spPr>
            <a:xfrm rot="10800000">
              <a:off x="7817119" y="5650773"/>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userDrawn="1"/>
          </p:nvSpPr>
          <p:spPr>
            <a:xfrm rot="10800000">
              <a:off x="7817119" y="545136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userDrawn="1"/>
          </p:nvSpPr>
          <p:spPr>
            <a:xfrm rot="10800000">
              <a:off x="7817119" y="5251965"/>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userDrawn="1"/>
          </p:nvSpPr>
          <p:spPr>
            <a:xfrm rot="10800000">
              <a:off x="7817119" y="5052560"/>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userDrawn="1"/>
          </p:nvSpPr>
          <p:spPr>
            <a:xfrm rot="10800000">
              <a:off x="7817119" y="6448389"/>
              <a:ext cx="48473" cy="48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405541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557362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B22A312D-0F5C-49FD-9179-976764777622}" type="datetimeFigureOut">
              <a:rPr lang="en-US" smtClean="0"/>
              <a:t>27-Jul-22</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7E232A0-C65D-4319-8931-3D5A07FF1601}" type="slidenum">
              <a:rPr lang="en-US" smtClean="0"/>
              <a:t>‹#›</a:t>
            </a:fld>
            <a:endParaRPr lang="en-US"/>
          </a:p>
        </p:txBody>
      </p:sp>
    </p:spTree>
    <p:extLst>
      <p:ext uri="{BB962C8B-B14F-4D97-AF65-F5344CB8AC3E}">
        <p14:creationId xmlns:p14="http://schemas.microsoft.com/office/powerpoint/2010/main" val="85404876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areerreload.com/build-a-resum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careerreload.com/powerpoint-resume-templates/" TargetMode="External"/><Relationship Id="rId4" Type="http://schemas.openxmlformats.org/officeDocument/2006/relationships/hyperlink" Target="https://www.careerreload.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9"/>
          <p:cNvSpPr txBox="1"/>
          <p:nvPr/>
        </p:nvSpPr>
        <p:spPr>
          <a:xfrm>
            <a:off x="4324602" y="1082764"/>
            <a:ext cx="2736091" cy="538609"/>
          </a:xfrm>
          <a:prstGeom prst="rect">
            <a:avLst/>
          </a:prstGeom>
        </p:spPr>
        <p:txBody>
          <a:bodyPr lIns="0" tIns="0" rIns="0" bIns="0" rtlCol="0" anchor="t">
            <a:spAutoFit/>
          </a:bodyPr>
          <a:lstStyle/>
          <a:p>
            <a:pPr algn="r">
              <a:lnSpc>
                <a:spcPts val="4233"/>
              </a:lnSpc>
            </a:pPr>
            <a:r>
              <a:rPr lang="en-US" sz="3200" spc="300" dirty="0" smtClean="0">
                <a:latin typeface="Arial" panose="020B0604020202020204" pitchFamily="34" charset="0"/>
                <a:cs typeface="Arial" panose="020B0604020202020204" pitchFamily="34" charset="0"/>
              </a:rPr>
              <a:t>PARIS</a:t>
            </a:r>
            <a:endParaRPr lang="en-US" sz="3200" spc="300" dirty="0">
              <a:latin typeface="Arial" panose="020B0604020202020204" pitchFamily="34" charset="0"/>
              <a:cs typeface="Arial" panose="020B0604020202020204" pitchFamily="34" charset="0"/>
            </a:endParaRPr>
          </a:p>
        </p:txBody>
      </p:sp>
      <p:sp>
        <p:nvSpPr>
          <p:cNvPr id="20" name="TextBox 20"/>
          <p:cNvSpPr txBox="1"/>
          <p:nvPr/>
        </p:nvSpPr>
        <p:spPr>
          <a:xfrm>
            <a:off x="4324602" y="1575837"/>
            <a:ext cx="2736091" cy="538609"/>
          </a:xfrm>
          <a:prstGeom prst="rect">
            <a:avLst/>
          </a:prstGeom>
        </p:spPr>
        <p:txBody>
          <a:bodyPr lIns="0" tIns="0" rIns="0" bIns="0" rtlCol="0" anchor="t">
            <a:spAutoFit/>
          </a:bodyPr>
          <a:lstStyle/>
          <a:p>
            <a:pPr algn="r">
              <a:lnSpc>
                <a:spcPts val="4233"/>
              </a:lnSpc>
            </a:pPr>
            <a:r>
              <a:rPr lang="en-US" sz="3600" b="1" spc="300" dirty="0" smtClean="0">
                <a:solidFill>
                  <a:schemeClr val="accent1"/>
                </a:solidFill>
                <a:latin typeface="Arial" panose="020B0604020202020204" pitchFamily="34" charset="0"/>
                <a:cs typeface="Arial" panose="020B0604020202020204" pitchFamily="34" charset="0"/>
              </a:rPr>
              <a:t>JOHNSON</a:t>
            </a:r>
            <a:endParaRPr lang="en-US" sz="3600" b="1" spc="300" dirty="0">
              <a:solidFill>
                <a:schemeClr val="accent1"/>
              </a:solidFill>
              <a:latin typeface="Arial" panose="020B0604020202020204" pitchFamily="34" charset="0"/>
              <a:cs typeface="Arial" panose="020B0604020202020204" pitchFamily="34" charset="0"/>
            </a:endParaRPr>
          </a:p>
        </p:txBody>
      </p:sp>
      <p:sp>
        <p:nvSpPr>
          <p:cNvPr id="21" name="TextBox 21"/>
          <p:cNvSpPr txBox="1"/>
          <p:nvPr/>
        </p:nvSpPr>
        <p:spPr>
          <a:xfrm>
            <a:off x="4324602" y="2033187"/>
            <a:ext cx="2736091" cy="410369"/>
          </a:xfrm>
          <a:prstGeom prst="rect">
            <a:avLst/>
          </a:prstGeom>
        </p:spPr>
        <p:txBody>
          <a:bodyPr lIns="0" tIns="0" rIns="0" bIns="0" rtlCol="0" anchor="t">
            <a:spAutoFit/>
          </a:bodyPr>
          <a:lstStyle/>
          <a:p>
            <a:pPr algn="r">
              <a:lnSpc>
                <a:spcPts val="3160"/>
              </a:lnSpc>
            </a:pPr>
            <a:r>
              <a:rPr lang="en-US" sz="1400" spc="300" dirty="0" smtClean="0">
                <a:latin typeface="Arial" panose="020B0604020202020204" pitchFamily="34" charset="0"/>
                <a:cs typeface="Arial" panose="020B0604020202020204" pitchFamily="34" charset="0"/>
              </a:rPr>
              <a:t>PHOTOGRAPHER</a:t>
            </a:r>
            <a:endParaRPr lang="en-US" sz="1400" spc="300" dirty="0">
              <a:latin typeface="Arial" panose="020B0604020202020204" pitchFamily="34" charset="0"/>
              <a:cs typeface="Arial" panose="020B0604020202020204" pitchFamily="34" charset="0"/>
            </a:endParaRPr>
          </a:p>
        </p:txBody>
      </p:sp>
      <p:sp>
        <p:nvSpPr>
          <p:cNvPr id="35" name="TextBox 35"/>
          <p:cNvSpPr txBox="1"/>
          <p:nvPr/>
        </p:nvSpPr>
        <p:spPr>
          <a:xfrm>
            <a:off x="826266" y="8646833"/>
            <a:ext cx="1299752" cy="342851"/>
          </a:xfrm>
          <a:prstGeom prst="rect">
            <a:avLst/>
          </a:prstGeom>
        </p:spPr>
        <p:txBody>
          <a:bodyPr lIns="0" tIns="0" rIns="0" bIns="0" rtlCol="0" anchor="t">
            <a:spAutoFit/>
          </a:bodyPr>
          <a:lstStyle/>
          <a:p>
            <a:pPr>
              <a:lnSpc>
                <a:spcPts val="3160"/>
              </a:lnSpc>
            </a:pPr>
            <a:r>
              <a:rPr lang="en-US" sz="1200" b="1" dirty="0" smtClean="0">
                <a:solidFill>
                  <a:schemeClr val="accent1"/>
                </a:solidFill>
                <a:latin typeface="Arial" panose="020B0604020202020204" pitchFamily="34" charset="0"/>
                <a:cs typeface="Arial" panose="020B0604020202020204" pitchFamily="34" charset="0"/>
              </a:rPr>
              <a:t>AWARD</a:t>
            </a:r>
            <a:endParaRPr lang="en-US" sz="1200" b="1" dirty="0">
              <a:solidFill>
                <a:schemeClr val="accent1"/>
              </a:solidFill>
              <a:latin typeface="Arial" panose="020B0604020202020204" pitchFamily="34" charset="0"/>
              <a:cs typeface="Arial" panose="020B0604020202020204" pitchFamily="34" charset="0"/>
            </a:endParaRPr>
          </a:p>
        </p:txBody>
      </p:sp>
      <p:grpSp>
        <p:nvGrpSpPr>
          <p:cNvPr id="36" name="Group 36"/>
          <p:cNvGrpSpPr/>
          <p:nvPr/>
        </p:nvGrpSpPr>
        <p:grpSpPr>
          <a:xfrm>
            <a:off x="826266" y="9052102"/>
            <a:ext cx="2536342" cy="353282"/>
            <a:chOff x="0" y="-19051"/>
            <a:chExt cx="3381790" cy="471042"/>
          </a:xfrm>
        </p:grpSpPr>
        <p:sp>
          <p:nvSpPr>
            <p:cNvPr id="37" name="TextBox 37"/>
            <p:cNvSpPr txBox="1"/>
            <p:nvPr/>
          </p:nvSpPr>
          <p:spPr>
            <a:xfrm>
              <a:off x="0" y="-19051"/>
              <a:ext cx="3381790" cy="273578"/>
            </a:xfrm>
            <a:prstGeom prst="rect">
              <a:avLst/>
            </a:prstGeom>
          </p:spPr>
          <p:txBody>
            <a:bodyPr lIns="0" tIns="0" rIns="0" bIns="0" rtlCol="0" anchor="t">
              <a:spAutoFit/>
            </a:bodyPr>
            <a:lstStyle/>
            <a:p>
              <a:pPr marL="0" lvl="0" indent="0" algn="l">
                <a:lnSpc>
                  <a:spcPts val="1580"/>
                </a:lnSpc>
                <a:spcBef>
                  <a:spcPct val="0"/>
                </a:spcBef>
              </a:pPr>
              <a:r>
                <a:rPr lang="en-US" sz="1000">
                  <a:latin typeface="Arial" panose="020B0604020202020204" pitchFamily="34" charset="0"/>
                  <a:cs typeface="Arial" panose="020B0604020202020204" pitchFamily="34" charset="0"/>
                </a:rPr>
                <a:t>Borcelle </a:t>
              </a:r>
              <a:r>
                <a:rPr lang="en-US" sz="1000" u="none">
                  <a:latin typeface="Arial" panose="020B0604020202020204" pitchFamily="34" charset="0"/>
                  <a:cs typeface="Arial" panose="020B0604020202020204" pitchFamily="34" charset="0"/>
                </a:rPr>
                <a:t> Competition of Photography</a:t>
              </a:r>
            </a:p>
          </p:txBody>
        </p:sp>
        <p:sp>
          <p:nvSpPr>
            <p:cNvPr id="38" name="TextBox 38"/>
            <p:cNvSpPr txBox="1"/>
            <p:nvPr/>
          </p:nvSpPr>
          <p:spPr>
            <a:xfrm>
              <a:off x="0" y="212610"/>
              <a:ext cx="3381790" cy="239381"/>
            </a:xfrm>
            <a:prstGeom prst="rect">
              <a:avLst/>
            </a:prstGeom>
          </p:spPr>
          <p:txBody>
            <a:bodyPr lIns="0" tIns="0" rIns="0" bIns="0" rtlCol="0" anchor="t">
              <a:spAutoFit/>
            </a:bodyPr>
            <a:lstStyle/>
            <a:p>
              <a:pPr marL="0" lvl="0" indent="0" algn="l">
                <a:lnSpc>
                  <a:spcPts val="1448"/>
                </a:lnSpc>
                <a:spcBef>
                  <a:spcPct val="0"/>
                </a:spcBef>
              </a:pPr>
              <a:r>
                <a:rPr lang="en-US" sz="1000" u="none">
                  <a:latin typeface="Arial" panose="020B0604020202020204" pitchFamily="34" charset="0"/>
                  <a:cs typeface="Arial" panose="020B0604020202020204" pitchFamily="34" charset="0"/>
                </a:rPr>
                <a:t>first place Landscape photography | 2017</a:t>
              </a:r>
            </a:p>
          </p:txBody>
        </p:sp>
      </p:grpSp>
      <p:sp>
        <p:nvSpPr>
          <p:cNvPr id="40" name="TextBox 40"/>
          <p:cNvSpPr txBox="1"/>
          <p:nvPr/>
        </p:nvSpPr>
        <p:spPr>
          <a:xfrm>
            <a:off x="3888071" y="7742443"/>
            <a:ext cx="2800242" cy="410369"/>
          </a:xfrm>
          <a:prstGeom prst="rect">
            <a:avLst/>
          </a:prstGeom>
        </p:spPr>
        <p:txBody>
          <a:bodyPr lIns="0" tIns="0" rIns="0" bIns="0" rtlCol="0" anchor="t">
            <a:spAutoFit/>
          </a:bodyPr>
          <a:lstStyle/>
          <a:p>
            <a:pPr>
              <a:lnSpc>
                <a:spcPts val="3160"/>
              </a:lnSpc>
            </a:pPr>
            <a:r>
              <a:rPr lang="en-US" sz="1200" b="1" dirty="0" smtClean="0">
                <a:solidFill>
                  <a:schemeClr val="accent1"/>
                </a:solidFill>
                <a:latin typeface="Arial" panose="020B0604020202020204" pitchFamily="34" charset="0"/>
                <a:cs typeface="Arial" panose="020B0604020202020204" pitchFamily="34" charset="0"/>
              </a:rPr>
              <a:t>PROFESSIONAL SKILL</a:t>
            </a:r>
            <a:endParaRPr lang="en-US" sz="1200" b="1" dirty="0">
              <a:solidFill>
                <a:schemeClr val="accent1"/>
              </a:solidFill>
              <a:latin typeface="Arial" panose="020B0604020202020204" pitchFamily="34" charset="0"/>
              <a:cs typeface="Arial" panose="020B0604020202020204" pitchFamily="34" charset="0"/>
            </a:endParaRPr>
          </a:p>
        </p:txBody>
      </p:sp>
      <p:sp>
        <p:nvSpPr>
          <p:cNvPr id="59" name="Text Box 506"/>
          <p:cNvSpPr txBox="1"/>
          <p:nvPr/>
        </p:nvSpPr>
        <p:spPr>
          <a:xfrm>
            <a:off x="3888071" y="3583741"/>
            <a:ext cx="3048000" cy="25699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nSpc>
                <a:spcPct val="107000"/>
              </a:lnSpc>
              <a:spcBef>
                <a:spcPts val="0"/>
              </a:spcBef>
              <a:spcAft>
                <a:spcPts val="800"/>
              </a:spcAft>
            </a:pPr>
            <a:r>
              <a:rPr lang="en-US" sz="1000" b="1" dirty="0">
                <a:solidFill>
                  <a:schemeClr val="tx1"/>
                </a:solidFill>
                <a:effectLst/>
                <a:latin typeface="Arial" panose="020B0604020202020204" pitchFamily="34" charset="0"/>
                <a:ea typeface="PMingLiU"/>
                <a:cs typeface="Arial" panose="020B0604020202020204" pitchFamily="34" charset="0"/>
              </a:rPr>
              <a:t>CREATIVE DIRECTOR / COMPANY NAME</a:t>
            </a:r>
            <a:endParaRPr lang="en-US" sz="1100" dirty="0">
              <a:solidFill>
                <a:schemeClr val="tx1"/>
              </a:solidFill>
              <a:effectLst/>
              <a:ea typeface="PMingLiU"/>
              <a:cs typeface="Arial" panose="020B0604020202020204" pitchFamily="34" charset="0"/>
            </a:endParaRPr>
          </a:p>
        </p:txBody>
      </p:sp>
      <p:sp>
        <p:nvSpPr>
          <p:cNvPr id="60" name="Text Box 508"/>
          <p:cNvSpPr txBox="1"/>
          <p:nvPr/>
        </p:nvSpPr>
        <p:spPr>
          <a:xfrm>
            <a:off x="3888071" y="3978551"/>
            <a:ext cx="3181350" cy="81791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algn="just">
              <a:lnSpc>
                <a:spcPct val="115000"/>
              </a:lnSpc>
              <a:spcAft>
                <a:spcPts val="800"/>
              </a:spcAft>
            </a:pPr>
            <a:r>
              <a:rPr lang="pt-BR" sz="1000" dirty="0">
                <a:solidFill>
                  <a:schemeClr val="tx1"/>
                </a:solidFill>
                <a:effectLst/>
                <a:latin typeface="Arial" panose="020B0604020202020204" pitchFamily="34" charset="0"/>
                <a:ea typeface="PMingLiU"/>
                <a:cs typeface="Arial" panose="020B0604020202020204" pitchFamily="34" charset="0"/>
              </a:rPr>
              <a:t>Lorem quis bibendum auctor, nisi elit consequat. Sed non  mauris vitae erat consequat auctor eu in elit class aptent taciti sociosqu ad litora torquent lorem ipsum</a:t>
            </a:r>
            <a:r>
              <a:rPr lang="pt-BR" sz="1000" dirty="0" smtClean="0">
                <a:solidFill>
                  <a:schemeClr val="tx1"/>
                </a:solidFill>
                <a:effectLst/>
                <a:latin typeface="Arial" panose="020B0604020202020204" pitchFamily="34" charset="0"/>
                <a:ea typeface="PMingLiU"/>
                <a:cs typeface="Arial" panose="020B0604020202020204" pitchFamily="34" charset="0"/>
              </a:rPr>
              <a:t>. </a:t>
            </a:r>
            <a:r>
              <a:rPr lang="pt-BR" sz="1100" dirty="0">
                <a:solidFill>
                  <a:schemeClr val="tx1"/>
                </a:solidFill>
              </a:rPr>
              <a:t>Aenean sollicitudin, lorem quis </a:t>
            </a:r>
            <a:r>
              <a:rPr lang="pt-BR" sz="1100" dirty="0" smtClean="0">
                <a:solidFill>
                  <a:schemeClr val="tx1"/>
                </a:solidFill>
              </a:rPr>
              <a:t>bibendum.</a:t>
            </a:r>
            <a:endParaRPr lang="en-US" sz="1100" dirty="0">
              <a:solidFill>
                <a:schemeClr val="tx1"/>
              </a:solidFill>
              <a:effectLst/>
              <a:ea typeface="PMingLiU"/>
              <a:cs typeface="Arial" panose="020B0604020202020204" pitchFamily="34" charset="0"/>
            </a:endParaRPr>
          </a:p>
        </p:txBody>
      </p:sp>
      <p:sp>
        <p:nvSpPr>
          <p:cNvPr id="61" name="Text Box 507"/>
          <p:cNvSpPr txBox="1"/>
          <p:nvPr/>
        </p:nvSpPr>
        <p:spPr>
          <a:xfrm>
            <a:off x="3888071" y="3772668"/>
            <a:ext cx="2734896" cy="24134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nSpc>
                <a:spcPct val="115000"/>
              </a:lnSpc>
              <a:spcBef>
                <a:spcPts val="0"/>
              </a:spcBef>
              <a:spcAft>
                <a:spcPts val="0"/>
              </a:spcAft>
            </a:pPr>
            <a:r>
              <a:rPr lang="en-US" sz="900" dirty="0">
                <a:solidFill>
                  <a:schemeClr val="tx1"/>
                </a:solidFill>
                <a:effectLst/>
                <a:latin typeface="Arial" panose="020B0604020202020204" pitchFamily="34" charset="0"/>
                <a:ea typeface="PMingLiU"/>
                <a:cs typeface="Arial" panose="020B0604020202020204" pitchFamily="34" charset="0"/>
              </a:rPr>
              <a:t>Nov 2011 – </a:t>
            </a:r>
            <a:r>
              <a:rPr lang="en-US" sz="900" dirty="0" smtClean="0">
                <a:solidFill>
                  <a:schemeClr val="tx1"/>
                </a:solidFill>
                <a:effectLst/>
                <a:latin typeface="Arial" panose="020B0604020202020204" pitchFamily="34" charset="0"/>
                <a:ea typeface="PMingLiU"/>
                <a:cs typeface="Arial" panose="020B0604020202020204" pitchFamily="34" charset="0"/>
              </a:rPr>
              <a:t>Present | Delray </a:t>
            </a:r>
            <a:r>
              <a:rPr lang="en-US" sz="900" dirty="0">
                <a:solidFill>
                  <a:schemeClr val="tx1"/>
                </a:solidFill>
                <a:effectLst/>
                <a:latin typeface="Arial" panose="020B0604020202020204" pitchFamily="34" charset="0"/>
                <a:ea typeface="PMingLiU"/>
                <a:cs typeface="Arial" panose="020B0604020202020204" pitchFamily="34" charset="0"/>
              </a:rPr>
              <a:t>Beach, Florida</a:t>
            </a:r>
            <a:endParaRPr lang="en-US" sz="1100" dirty="0">
              <a:solidFill>
                <a:schemeClr val="tx1"/>
              </a:solidFill>
              <a:effectLst/>
              <a:ea typeface="PMingLiU"/>
              <a:cs typeface="Arial" panose="020B0604020202020204" pitchFamily="34" charset="0"/>
            </a:endParaRPr>
          </a:p>
        </p:txBody>
      </p:sp>
      <p:sp>
        <p:nvSpPr>
          <p:cNvPr id="62" name="Text Box 506"/>
          <p:cNvSpPr txBox="1"/>
          <p:nvPr/>
        </p:nvSpPr>
        <p:spPr>
          <a:xfrm>
            <a:off x="3888071" y="4924577"/>
            <a:ext cx="3048000" cy="25699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nSpc>
                <a:spcPct val="107000"/>
              </a:lnSpc>
              <a:spcBef>
                <a:spcPts val="0"/>
              </a:spcBef>
              <a:spcAft>
                <a:spcPts val="800"/>
              </a:spcAft>
            </a:pPr>
            <a:r>
              <a:rPr lang="en-US" sz="1000" b="1" dirty="0">
                <a:solidFill>
                  <a:schemeClr val="tx1"/>
                </a:solidFill>
                <a:effectLst/>
                <a:latin typeface="Arial" panose="020B0604020202020204" pitchFamily="34" charset="0"/>
                <a:ea typeface="PMingLiU"/>
                <a:cs typeface="Arial" panose="020B0604020202020204" pitchFamily="34" charset="0"/>
              </a:rPr>
              <a:t>CREATIVE DIRECTOR / COMPANY NAME</a:t>
            </a:r>
            <a:endParaRPr lang="en-US" sz="1100" dirty="0">
              <a:solidFill>
                <a:schemeClr val="tx1"/>
              </a:solidFill>
              <a:effectLst/>
              <a:ea typeface="PMingLiU"/>
              <a:cs typeface="Arial" panose="020B0604020202020204" pitchFamily="34" charset="0"/>
            </a:endParaRPr>
          </a:p>
        </p:txBody>
      </p:sp>
      <p:sp>
        <p:nvSpPr>
          <p:cNvPr id="63" name="Text Box 508"/>
          <p:cNvSpPr txBox="1"/>
          <p:nvPr/>
        </p:nvSpPr>
        <p:spPr>
          <a:xfrm>
            <a:off x="3888071" y="5319387"/>
            <a:ext cx="3181350" cy="81791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algn="just">
              <a:lnSpc>
                <a:spcPct val="115000"/>
              </a:lnSpc>
              <a:spcAft>
                <a:spcPts val="800"/>
              </a:spcAft>
            </a:pPr>
            <a:r>
              <a:rPr lang="pt-BR" sz="1000" dirty="0">
                <a:solidFill>
                  <a:schemeClr val="tx1"/>
                </a:solidFill>
                <a:effectLst/>
                <a:latin typeface="Arial" panose="020B0604020202020204" pitchFamily="34" charset="0"/>
                <a:ea typeface="PMingLiU"/>
                <a:cs typeface="Arial" panose="020B0604020202020204" pitchFamily="34" charset="0"/>
              </a:rPr>
              <a:t>Lorem quis bibendum auctor, nisi elit consequat. Sed non  mauris vitae erat consequat auctor eu in elit class aptent taciti sociosqu ad litora torquent lorem ipsum</a:t>
            </a:r>
            <a:r>
              <a:rPr lang="pt-BR" sz="1000" dirty="0" smtClean="0">
                <a:solidFill>
                  <a:schemeClr val="tx1"/>
                </a:solidFill>
                <a:effectLst/>
                <a:latin typeface="Arial" panose="020B0604020202020204" pitchFamily="34" charset="0"/>
                <a:ea typeface="PMingLiU"/>
                <a:cs typeface="Arial" panose="020B0604020202020204" pitchFamily="34" charset="0"/>
              </a:rPr>
              <a:t>. </a:t>
            </a:r>
            <a:r>
              <a:rPr lang="pt-BR" sz="1100" dirty="0">
                <a:solidFill>
                  <a:schemeClr val="tx1"/>
                </a:solidFill>
              </a:rPr>
              <a:t>Aenean sollicitudin, lorem quis </a:t>
            </a:r>
            <a:r>
              <a:rPr lang="pt-BR" sz="1100" dirty="0" smtClean="0">
                <a:solidFill>
                  <a:schemeClr val="tx1"/>
                </a:solidFill>
              </a:rPr>
              <a:t>bibendum.</a:t>
            </a:r>
            <a:endParaRPr lang="en-US" sz="1100" dirty="0">
              <a:solidFill>
                <a:schemeClr val="tx1"/>
              </a:solidFill>
              <a:effectLst/>
              <a:ea typeface="PMingLiU"/>
              <a:cs typeface="Arial" panose="020B0604020202020204" pitchFamily="34" charset="0"/>
            </a:endParaRPr>
          </a:p>
        </p:txBody>
      </p:sp>
      <p:sp>
        <p:nvSpPr>
          <p:cNvPr id="64" name="Text Box 507"/>
          <p:cNvSpPr txBox="1"/>
          <p:nvPr/>
        </p:nvSpPr>
        <p:spPr>
          <a:xfrm>
            <a:off x="3888071" y="5113504"/>
            <a:ext cx="2734896" cy="24134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nSpc>
                <a:spcPct val="115000"/>
              </a:lnSpc>
              <a:spcBef>
                <a:spcPts val="0"/>
              </a:spcBef>
              <a:spcAft>
                <a:spcPts val="0"/>
              </a:spcAft>
            </a:pPr>
            <a:r>
              <a:rPr lang="en-US" sz="900" dirty="0">
                <a:solidFill>
                  <a:schemeClr val="tx1"/>
                </a:solidFill>
                <a:effectLst/>
                <a:latin typeface="Arial" panose="020B0604020202020204" pitchFamily="34" charset="0"/>
                <a:ea typeface="PMingLiU"/>
                <a:cs typeface="Arial" panose="020B0604020202020204" pitchFamily="34" charset="0"/>
              </a:rPr>
              <a:t>Nov 2011 – </a:t>
            </a:r>
            <a:r>
              <a:rPr lang="en-US" sz="900" dirty="0" smtClean="0">
                <a:solidFill>
                  <a:schemeClr val="tx1"/>
                </a:solidFill>
                <a:effectLst/>
                <a:latin typeface="Arial" panose="020B0604020202020204" pitchFamily="34" charset="0"/>
                <a:ea typeface="PMingLiU"/>
                <a:cs typeface="Arial" panose="020B0604020202020204" pitchFamily="34" charset="0"/>
              </a:rPr>
              <a:t>Present | Delray </a:t>
            </a:r>
            <a:r>
              <a:rPr lang="en-US" sz="900" dirty="0">
                <a:solidFill>
                  <a:schemeClr val="tx1"/>
                </a:solidFill>
                <a:effectLst/>
                <a:latin typeface="Arial" panose="020B0604020202020204" pitchFamily="34" charset="0"/>
                <a:ea typeface="PMingLiU"/>
                <a:cs typeface="Arial" panose="020B0604020202020204" pitchFamily="34" charset="0"/>
              </a:rPr>
              <a:t>Beach, Florida</a:t>
            </a:r>
            <a:endParaRPr lang="en-US" sz="1100" dirty="0">
              <a:solidFill>
                <a:schemeClr val="tx1"/>
              </a:solidFill>
              <a:effectLst/>
              <a:ea typeface="PMingLiU"/>
              <a:cs typeface="Arial" panose="020B0604020202020204" pitchFamily="34" charset="0"/>
            </a:endParaRPr>
          </a:p>
        </p:txBody>
      </p:sp>
      <p:sp>
        <p:nvSpPr>
          <p:cNvPr id="65" name="Text Box 506"/>
          <p:cNvSpPr txBox="1"/>
          <p:nvPr/>
        </p:nvSpPr>
        <p:spPr>
          <a:xfrm>
            <a:off x="3888071" y="6265413"/>
            <a:ext cx="3048000" cy="25699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nSpc>
                <a:spcPct val="107000"/>
              </a:lnSpc>
              <a:spcBef>
                <a:spcPts val="0"/>
              </a:spcBef>
              <a:spcAft>
                <a:spcPts val="800"/>
              </a:spcAft>
            </a:pPr>
            <a:r>
              <a:rPr lang="en-US" sz="1000" b="1" dirty="0">
                <a:solidFill>
                  <a:schemeClr val="tx1"/>
                </a:solidFill>
                <a:effectLst/>
                <a:latin typeface="Arial" panose="020B0604020202020204" pitchFamily="34" charset="0"/>
                <a:ea typeface="PMingLiU"/>
                <a:cs typeface="Arial" panose="020B0604020202020204" pitchFamily="34" charset="0"/>
              </a:rPr>
              <a:t>CREATIVE DIRECTOR / COMPANY NAME</a:t>
            </a:r>
            <a:endParaRPr lang="en-US" sz="1100" dirty="0">
              <a:solidFill>
                <a:schemeClr val="tx1"/>
              </a:solidFill>
              <a:effectLst/>
              <a:ea typeface="PMingLiU"/>
              <a:cs typeface="Arial" panose="020B0604020202020204" pitchFamily="34" charset="0"/>
            </a:endParaRPr>
          </a:p>
        </p:txBody>
      </p:sp>
      <p:sp>
        <p:nvSpPr>
          <p:cNvPr id="66" name="Text Box 508"/>
          <p:cNvSpPr txBox="1"/>
          <p:nvPr/>
        </p:nvSpPr>
        <p:spPr>
          <a:xfrm>
            <a:off x="3888071" y="6660223"/>
            <a:ext cx="3181350" cy="81791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algn="just">
              <a:lnSpc>
                <a:spcPct val="115000"/>
              </a:lnSpc>
              <a:spcAft>
                <a:spcPts val="800"/>
              </a:spcAft>
            </a:pPr>
            <a:r>
              <a:rPr lang="pt-BR" sz="1000" dirty="0">
                <a:solidFill>
                  <a:schemeClr val="tx1"/>
                </a:solidFill>
                <a:effectLst/>
                <a:latin typeface="Arial" panose="020B0604020202020204" pitchFamily="34" charset="0"/>
                <a:ea typeface="PMingLiU"/>
                <a:cs typeface="Arial" panose="020B0604020202020204" pitchFamily="34" charset="0"/>
              </a:rPr>
              <a:t>Lorem quis bibendum auctor, nisi elit consequat. Sed non  mauris vitae erat consequat auctor eu in elit class aptent taciti sociosqu ad litora torquent lorem ipsum</a:t>
            </a:r>
            <a:r>
              <a:rPr lang="pt-BR" sz="1000" dirty="0" smtClean="0">
                <a:solidFill>
                  <a:schemeClr val="tx1"/>
                </a:solidFill>
                <a:effectLst/>
                <a:latin typeface="Arial" panose="020B0604020202020204" pitchFamily="34" charset="0"/>
                <a:ea typeface="PMingLiU"/>
                <a:cs typeface="Arial" panose="020B0604020202020204" pitchFamily="34" charset="0"/>
              </a:rPr>
              <a:t>. </a:t>
            </a:r>
            <a:r>
              <a:rPr lang="pt-BR" sz="1100" dirty="0">
                <a:solidFill>
                  <a:schemeClr val="tx1"/>
                </a:solidFill>
              </a:rPr>
              <a:t>Aenean sollicitudin, lorem quis </a:t>
            </a:r>
            <a:r>
              <a:rPr lang="pt-BR" sz="1100" dirty="0" smtClean="0">
                <a:solidFill>
                  <a:schemeClr val="tx1"/>
                </a:solidFill>
              </a:rPr>
              <a:t>bibendum.</a:t>
            </a:r>
            <a:endParaRPr lang="en-US" sz="1100" dirty="0">
              <a:solidFill>
                <a:schemeClr val="tx1"/>
              </a:solidFill>
              <a:effectLst/>
              <a:ea typeface="PMingLiU"/>
              <a:cs typeface="Arial" panose="020B0604020202020204" pitchFamily="34" charset="0"/>
            </a:endParaRPr>
          </a:p>
        </p:txBody>
      </p:sp>
      <p:sp>
        <p:nvSpPr>
          <p:cNvPr id="67" name="Text Box 507"/>
          <p:cNvSpPr txBox="1"/>
          <p:nvPr/>
        </p:nvSpPr>
        <p:spPr>
          <a:xfrm>
            <a:off x="3888071" y="6454340"/>
            <a:ext cx="2734896" cy="24134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nSpc>
                <a:spcPct val="115000"/>
              </a:lnSpc>
              <a:spcBef>
                <a:spcPts val="0"/>
              </a:spcBef>
              <a:spcAft>
                <a:spcPts val="0"/>
              </a:spcAft>
            </a:pPr>
            <a:r>
              <a:rPr lang="en-US" sz="900" dirty="0">
                <a:solidFill>
                  <a:schemeClr val="tx1"/>
                </a:solidFill>
                <a:effectLst/>
                <a:latin typeface="Arial" panose="020B0604020202020204" pitchFamily="34" charset="0"/>
                <a:ea typeface="PMingLiU"/>
                <a:cs typeface="Arial" panose="020B0604020202020204" pitchFamily="34" charset="0"/>
              </a:rPr>
              <a:t>Nov 2011 – </a:t>
            </a:r>
            <a:r>
              <a:rPr lang="en-US" sz="900" dirty="0" smtClean="0">
                <a:solidFill>
                  <a:schemeClr val="tx1"/>
                </a:solidFill>
                <a:effectLst/>
                <a:latin typeface="Arial" panose="020B0604020202020204" pitchFamily="34" charset="0"/>
                <a:ea typeface="PMingLiU"/>
                <a:cs typeface="Arial" panose="020B0604020202020204" pitchFamily="34" charset="0"/>
              </a:rPr>
              <a:t>Present | Delray </a:t>
            </a:r>
            <a:r>
              <a:rPr lang="en-US" sz="900" dirty="0">
                <a:solidFill>
                  <a:schemeClr val="tx1"/>
                </a:solidFill>
                <a:effectLst/>
                <a:latin typeface="Arial" panose="020B0604020202020204" pitchFamily="34" charset="0"/>
                <a:ea typeface="PMingLiU"/>
                <a:cs typeface="Arial" panose="020B0604020202020204" pitchFamily="34" charset="0"/>
              </a:rPr>
              <a:t>Beach, Florida</a:t>
            </a:r>
            <a:endParaRPr lang="en-US" sz="1100" dirty="0">
              <a:solidFill>
                <a:schemeClr val="tx1"/>
              </a:solidFill>
              <a:effectLst/>
              <a:ea typeface="PMingLiU"/>
              <a:cs typeface="Arial" panose="020B0604020202020204" pitchFamily="34" charset="0"/>
            </a:endParaRPr>
          </a:p>
        </p:txBody>
      </p:sp>
      <p:sp>
        <p:nvSpPr>
          <p:cNvPr id="68" name="TextBox 11"/>
          <p:cNvSpPr txBox="1"/>
          <p:nvPr/>
        </p:nvSpPr>
        <p:spPr>
          <a:xfrm>
            <a:off x="3888071" y="3249821"/>
            <a:ext cx="2000250" cy="289951"/>
          </a:xfrm>
          <a:prstGeom prst="rect">
            <a:avLst/>
          </a:prstGeom>
          <a:noFill/>
        </p:spPr>
        <p:txBody>
          <a:bodyPr wrap="square" lIns="0" rIns="0" rtlCol="0">
            <a:spAutoFit/>
          </a:bodyPr>
          <a:lstStyle/>
          <a:p>
            <a:pPr marL="0" marR="0">
              <a:lnSpc>
                <a:spcPct val="107000"/>
              </a:lnSpc>
              <a:spcBef>
                <a:spcPts val="0"/>
              </a:spcBef>
              <a:spcAft>
                <a:spcPts val="0"/>
              </a:spcAft>
            </a:pPr>
            <a:r>
              <a:rPr lang="en-US" sz="1200" b="1" dirty="0">
                <a:solidFill>
                  <a:schemeClr val="accent1"/>
                </a:solidFill>
                <a:effectLst/>
                <a:latin typeface="Arial" panose="020B0604020202020204" pitchFamily="34" charset="0"/>
                <a:ea typeface="PMingLiU"/>
                <a:cs typeface="Arial" panose="020B0604020202020204" pitchFamily="34" charset="0"/>
              </a:rPr>
              <a:t>WORK EXPERIENCE</a:t>
            </a:r>
            <a:endParaRPr lang="en-US" sz="1100" dirty="0">
              <a:solidFill>
                <a:schemeClr val="accent1"/>
              </a:solidFill>
              <a:effectLst/>
              <a:latin typeface="Calibri" panose="020F0502020204030204" pitchFamily="34" charset="0"/>
              <a:ea typeface="PMingLiU"/>
              <a:cs typeface="Arial" panose="020B0604020202020204" pitchFamily="34" charset="0"/>
            </a:endParaRPr>
          </a:p>
        </p:txBody>
      </p:sp>
      <p:sp>
        <p:nvSpPr>
          <p:cNvPr id="69" name="TextBox 60"/>
          <p:cNvSpPr txBox="1"/>
          <p:nvPr/>
        </p:nvSpPr>
        <p:spPr>
          <a:xfrm rot="4656">
            <a:off x="812954" y="4980641"/>
            <a:ext cx="2331682" cy="208199"/>
          </a:xfrm>
          <a:prstGeom prst="rect">
            <a:avLst/>
          </a:prstGeom>
        </p:spPr>
        <p:txBody>
          <a:bodyPr wrap="square" lIns="0" tIns="0" rIns="0" bIns="0" rtlCol="0" anchor="t">
            <a:spAutoFit/>
          </a:bodyPr>
          <a:lstStyle/>
          <a:p>
            <a:pPr>
              <a:lnSpc>
                <a:spcPts val="1806"/>
              </a:lnSpc>
            </a:pPr>
            <a:r>
              <a:rPr lang="en-US" sz="1200" b="1" spc="15" dirty="0" smtClean="0">
                <a:solidFill>
                  <a:schemeClr val="accent1"/>
                </a:solidFill>
                <a:latin typeface="Arial" panose="020B0604020202020204" pitchFamily="34" charset="0"/>
                <a:cs typeface="Arial" panose="020B0604020202020204" pitchFamily="34" charset="0"/>
              </a:rPr>
              <a:t>PROFESSIONAL PROFILE</a:t>
            </a:r>
            <a:endParaRPr lang="en-US" sz="1200" b="1" spc="15" dirty="0">
              <a:solidFill>
                <a:schemeClr val="accent1"/>
              </a:solidFill>
              <a:latin typeface="Arial" panose="020B0604020202020204" pitchFamily="34" charset="0"/>
              <a:cs typeface="Arial" panose="020B0604020202020204" pitchFamily="34" charset="0"/>
            </a:endParaRPr>
          </a:p>
        </p:txBody>
      </p:sp>
      <p:sp>
        <p:nvSpPr>
          <p:cNvPr id="70" name="Text Box 37"/>
          <p:cNvSpPr txBox="1"/>
          <p:nvPr/>
        </p:nvSpPr>
        <p:spPr>
          <a:xfrm>
            <a:off x="812798" y="5236380"/>
            <a:ext cx="2444535" cy="124495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gn="just">
              <a:lnSpc>
                <a:spcPct val="107000"/>
              </a:lnSpc>
              <a:spcBef>
                <a:spcPts val="0"/>
              </a:spcBef>
              <a:spcAft>
                <a:spcPts val="0"/>
              </a:spcAft>
            </a:pPr>
            <a:r>
              <a:rPr lang="en-US" sz="1000" dirty="0" err="1">
                <a:solidFill>
                  <a:schemeClr val="tx1"/>
                </a:solidFill>
                <a:effectLst/>
                <a:latin typeface="Arial" panose="020B0604020202020204" pitchFamily="34" charset="0"/>
                <a:ea typeface="PMingLiU"/>
                <a:cs typeface="Arial" panose="020B0604020202020204" pitchFamily="34" charset="0"/>
              </a:rPr>
              <a:t>Proin</a:t>
            </a:r>
            <a:r>
              <a:rPr lang="en-US" sz="1000" dirty="0">
                <a:solidFill>
                  <a:schemeClr val="tx1"/>
                </a:solidFill>
                <a:effectLst/>
                <a:latin typeface="Arial" panose="020B0604020202020204" pitchFamily="34" charset="0"/>
                <a:ea typeface="PMingLiU"/>
                <a:cs typeface="Arial" panose="020B0604020202020204" pitchFamily="34" charset="0"/>
              </a:rPr>
              <a:t> gravida </a:t>
            </a:r>
            <a:r>
              <a:rPr lang="en-US" sz="1000" dirty="0" err="1">
                <a:solidFill>
                  <a:schemeClr val="tx1"/>
                </a:solidFill>
                <a:effectLst/>
                <a:latin typeface="Arial" panose="020B0604020202020204" pitchFamily="34" charset="0"/>
                <a:ea typeface="PMingLiU"/>
                <a:cs typeface="Arial" panose="020B0604020202020204" pitchFamily="34" charset="0"/>
              </a:rPr>
              <a:t>nibh</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vel</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velit</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auctor</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aliquet</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Proin</a:t>
            </a:r>
            <a:r>
              <a:rPr lang="en-US" sz="1000" dirty="0">
                <a:solidFill>
                  <a:schemeClr val="tx1"/>
                </a:solidFill>
                <a:effectLst/>
                <a:latin typeface="Arial" panose="020B0604020202020204" pitchFamily="34" charset="0"/>
                <a:ea typeface="PMingLiU"/>
                <a:cs typeface="Arial" panose="020B0604020202020204" pitchFamily="34" charset="0"/>
              </a:rPr>
              <a:t> gravida </a:t>
            </a:r>
            <a:r>
              <a:rPr lang="en-US" sz="1000" dirty="0" err="1">
                <a:solidFill>
                  <a:schemeClr val="tx1"/>
                </a:solidFill>
                <a:effectLst/>
                <a:latin typeface="Arial" panose="020B0604020202020204" pitchFamily="34" charset="0"/>
                <a:ea typeface="PMingLiU"/>
                <a:cs typeface="Arial" panose="020B0604020202020204" pitchFamily="34" charset="0"/>
              </a:rPr>
              <a:t>nibh</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vel</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velit</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auctor</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aliquet</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Aenean</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sollicitudin</a:t>
            </a:r>
            <a:r>
              <a:rPr lang="en-US" sz="1000" dirty="0">
                <a:solidFill>
                  <a:schemeClr val="tx1"/>
                </a:solidFill>
                <a:effectLst/>
                <a:latin typeface="Arial" panose="020B0604020202020204" pitchFamily="34" charset="0"/>
                <a:ea typeface="PMingLiU"/>
                <a:cs typeface="Arial" panose="020B0604020202020204" pitchFamily="34" charset="0"/>
              </a:rPr>
              <a:t>, lorem </a:t>
            </a:r>
            <a:r>
              <a:rPr lang="en-US" sz="1000" dirty="0" err="1">
                <a:solidFill>
                  <a:schemeClr val="tx1"/>
                </a:solidFill>
                <a:effectLst/>
                <a:latin typeface="Arial" panose="020B0604020202020204" pitchFamily="34" charset="0"/>
                <a:ea typeface="PMingLiU"/>
                <a:cs typeface="Arial" panose="020B0604020202020204" pitchFamily="34" charset="0"/>
              </a:rPr>
              <a:t>quis</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bibendum</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auctor</a:t>
            </a:r>
            <a:r>
              <a:rPr lang="en-US" sz="1000" dirty="0">
                <a:solidFill>
                  <a:schemeClr val="tx1"/>
                </a:solidFill>
                <a:effectLst/>
                <a:latin typeface="Arial" panose="020B0604020202020204" pitchFamily="34" charset="0"/>
                <a:ea typeface="PMingLiU"/>
                <a:cs typeface="Arial" panose="020B0604020202020204" pitchFamily="34" charset="0"/>
              </a:rPr>
              <a:t>, nisi </a:t>
            </a:r>
            <a:r>
              <a:rPr lang="en-US" sz="1000" dirty="0" err="1">
                <a:solidFill>
                  <a:schemeClr val="tx1"/>
                </a:solidFill>
                <a:effectLst/>
                <a:latin typeface="Arial" panose="020B0604020202020204" pitchFamily="34" charset="0"/>
                <a:ea typeface="PMingLiU"/>
                <a:cs typeface="Arial" panose="020B0604020202020204" pitchFamily="34" charset="0"/>
              </a:rPr>
              <a:t>elit</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consequat</a:t>
            </a:r>
            <a:r>
              <a:rPr lang="en-US" sz="1000" dirty="0">
                <a:solidFill>
                  <a:schemeClr val="tx1"/>
                </a:solidFill>
                <a:effectLst/>
                <a:latin typeface="Arial" panose="020B0604020202020204" pitchFamily="34" charset="0"/>
                <a:ea typeface="PMingLiU"/>
                <a:cs typeface="Arial" panose="020B0604020202020204" pitchFamily="34" charset="0"/>
              </a:rPr>
              <a:t> ipsum, </a:t>
            </a:r>
            <a:r>
              <a:rPr lang="en-US" sz="1000" dirty="0" err="1">
                <a:solidFill>
                  <a:schemeClr val="tx1"/>
                </a:solidFill>
                <a:effectLst/>
                <a:latin typeface="Arial" panose="020B0604020202020204" pitchFamily="34" charset="0"/>
                <a:ea typeface="PMingLiU"/>
                <a:cs typeface="Arial" panose="020B0604020202020204" pitchFamily="34" charset="0"/>
              </a:rPr>
              <a:t>nec</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sagittis</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sem</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nibh</a:t>
            </a:r>
            <a:r>
              <a:rPr lang="en-US" sz="1000" dirty="0">
                <a:solidFill>
                  <a:schemeClr val="tx1"/>
                </a:solidFill>
                <a:effectLst/>
                <a:latin typeface="Arial" panose="020B0604020202020204" pitchFamily="34" charset="0"/>
                <a:ea typeface="PMingLiU"/>
                <a:cs typeface="Arial" panose="020B0604020202020204" pitchFamily="34" charset="0"/>
              </a:rPr>
              <a:t> id </a:t>
            </a:r>
            <a:r>
              <a:rPr lang="en-US" sz="1000" dirty="0" err="1">
                <a:solidFill>
                  <a:schemeClr val="tx1"/>
                </a:solidFill>
                <a:effectLst/>
                <a:latin typeface="Arial" panose="020B0604020202020204" pitchFamily="34" charset="0"/>
                <a:ea typeface="PMingLiU"/>
                <a:cs typeface="Arial" panose="020B0604020202020204" pitchFamily="34" charset="0"/>
              </a:rPr>
              <a:t>elit</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Duis</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sed</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odio</a:t>
            </a:r>
            <a:r>
              <a:rPr lang="en-US" sz="1000" dirty="0">
                <a:solidFill>
                  <a:schemeClr val="tx1"/>
                </a:solidFill>
                <a:effectLst/>
                <a:latin typeface="Arial" panose="020B0604020202020204" pitchFamily="34" charset="0"/>
                <a:ea typeface="PMingLiU"/>
                <a:cs typeface="Arial" panose="020B0604020202020204" pitchFamily="34" charset="0"/>
              </a:rPr>
              <a:t> sit </a:t>
            </a:r>
            <a:r>
              <a:rPr lang="en-US" sz="1000" dirty="0" err="1">
                <a:solidFill>
                  <a:schemeClr val="tx1"/>
                </a:solidFill>
                <a:effectLst/>
                <a:latin typeface="Arial" panose="020B0604020202020204" pitchFamily="34" charset="0"/>
                <a:ea typeface="PMingLiU"/>
                <a:cs typeface="Arial" panose="020B0604020202020204" pitchFamily="34" charset="0"/>
              </a:rPr>
              <a:t>amet</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nibh</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vulputate</a:t>
            </a:r>
            <a:r>
              <a:rPr lang="en-US" sz="1000" dirty="0">
                <a:solidFill>
                  <a:schemeClr val="tx1"/>
                </a:solidFill>
                <a:effectLst/>
                <a:latin typeface="Arial" panose="020B0604020202020204" pitchFamily="34" charset="0"/>
                <a:ea typeface="PMingLiU"/>
                <a:cs typeface="Arial" panose="020B0604020202020204" pitchFamily="34" charset="0"/>
              </a:rPr>
              <a:t> cursus a sit </a:t>
            </a:r>
            <a:r>
              <a:rPr lang="en-US" sz="1000" dirty="0" err="1">
                <a:solidFill>
                  <a:schemeClr val="tx1"/>
                </a:solidFill>
                <a:effectLst/>
                <a:latin typeface="Arial" panose="020B0604020202020204" pitchFamily="34" charset="0"/>
                <a:ea typeface="PMingLiU"/>
                <a:cs typeface="Arial" panose="020B0604020202020204" pitchFamily="34" charset="0"/>
              </a:rPr>
              <a:t>amet</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mauris</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Morbi</a:t>
            </a:r>
            <a:r>
              <a:rPr lang="en-US" sz="1000" dirty="0">
                <a:solidFill>
                  <a:schemeClr val="tx1"/>
                </a:solidFill>
                <a:effectLst/>
                <a:latin typeface="Arial" panose="020B0604020202020204" pitchFamily="34" charset="0"/>
                <a:ea typeface="PMingLiU"/>
                <a:cs typeface="Arial" panose="020B0604020202020204" pitchFamily="34" charset="0"/>
              </a:rPr>
              <a:t> </a:t>
            </a:r>
            <a:r>
              <a:rPr lang="en-US" sz="1000" dirty="0" err="1">
                <a:solidFill>
                  <a:schemeClr val="tx1"/>
                </a:solidFill>
                <a:effectLst/>
                <a:latin typeface="Arial" panose="020B0604020202020204" pitchFamily="34" charset="0"/>
                <a:ea typeface="PMingLiU"/>
                <a:cs typeface="Arial" panose="020B0604020202020204" pitchFamily="34" charset="0"/>
              </a:rPr>
              <a:t>accumsan</a:t>
            </a:r>
            <a:r>
              <a:rPr lang="en-US" sz="1000" dirty="0">
                <a:solidFill>
                  <a:schemeClr val="tx1"/>
                </a:solidFill>
                <a:effectLst/>
                <a:latin typeface="Arial" panose="020B0604020202020204" pitchFamily="34" charset="0"/>
                <a:ea typeface="PMingLiU"/>
                <a:cs typeface="Arial" panose="020B0604020202020204" pitchFamily="34" charset="0"/>
              </a:rPr>
              <a:t> ipsum </a:t>
            </a:r>
            <a:r>
              <a:rPr lang="en-US" sz="1000" dirty="0" err="1">
                <a:solidFill>
                  <a:schemeClr val="tx1"/>
                </a:solidFill>
                <a:effectLst/>
                <a:latin typeface="Arial" panose="020B0604020202020204" pitchFamily="34" charset="0"/>
                <a:ea typeface="PMingLiU"/>
                <a:cs typeface="Arial" panose="020B0604020202020204" pitchFamily="34" charset="0"/>
              </a:rPr>
              <a:t>velit</a:t>
            </a:r>
            <a:r>
              <a:rPr lang="en-US" sz="1000" dirty="0">
                <a:solidFill>
                  <a:schemeClr val="tx1"/>
                </a:solidFill>
                <a:effectLst/>
                <a:latin typeface="Arial" panose="020B0604020202020204" pitchFamily="34" charset="0"/>
                <a:ea typeface="PMingLiU"/>
                <a:cs typeface="Arial" panose="020B0604020202020204" pitchFamily="34" charset="0"/>
              </a:rPr>
              <a:t>. </a:t>
            </a:r>
            <a:endParaRPr lang="en-US" sz="1100" dirty="0">
              <a:solidFill>
                <a:schemeClr val="tx1"/>
              </a:solidFill>
              <a:effectLst/>
              <a:ea typeface="PMingLiU"/>
              <a:cs typeface="Arial" panose="020B0604020202020204" pitchFamily="34" charset="0"/>
            </a:endParaRPr>
          </a:p>
        </p:txBody>
      </p:sp>
      <p:sp>
        <p:nvSpPr>
          <p:cNvPr id="77" name="TextBox 54"/>
          <p:cNvSpPr txBox="1"/>
          <p:nvPr/>
        </p:nvSpPr>
        <p:spPr>
          <a:xfrm>
            <a:off x="1129770" y="3518425"/>
            <a:ext cx="1920996" cy="1231106"/>
          </a:xfrm>
          <a:prstGeom prst="rect">
            <a:avLst/>
          </a:prstGeom>
        </p:spPr>
        <p:txBody>
          <a:bodyPr lIns="0" tIns="0" rIns="0" bIns="0" rtlCol="0" anchor="t">
            <a:spAutoFit/>
          </a:bodyPr>
          <a:lstStyle/>
          <a:p>
            <a:pPr>
              <a:lnSpc>
                <a:spcPts val="2351"/>
              </a:lnSpc>
            </a:pPr>
            <a:r>
              <a:rPr lang="en-US" sz="1000" spc="18" dirty="0" smtClean="0">
                <a:latin typeface="Arial" panose="020B0604020202020204" pitchFamily="34" charset="0"/>
                <a:cs typeface="Arial" panose="020B0604020202020204" pitchFamily="34" charset="0"/>
              </a:rPr>
              <a:t>myname@email.com</a:t>
            </a:r>
            <a:endParaRPr lang="en-US" sz="1000" spc="18" dirty="0">
              <a:latin typeface="Arial" panose="020B0604020202020204" pitchFamily="34" charset="0"/>
              <a:cs typeface="Arial" panose="020B0604020202020204" pitchFamily="34" charset="0"/>
            </a:endParaRPr>
          </a:p>
          <a:p>
            <a:pPr>
              <a:lnSpc>
                <a:spcPts val="2351"/>
              </a:lnSpc>
            </a:pPr>
            <a:r>
              <a:rPr lang="en-US" sz="1000" spc="18" dirty="0">
                <a:latin typeface="Arial" panose="020B0604020202020204" pitchFamily="34" charset="0"/>
                <a:cs typeface="Arial" panose="020B0604020202020204" pitchFamily="34" charset="0"/>
              </a:rPr>
              <a:t>+123-456-7890</a:t>
            </a:r>
          </a:p>
          <a:p>
            <a:pPr>
              <a:lnSpc>
                <a:spcPts val="2351"/>
              </a:lnSpc>
            </a:pPr>
            <a:r>
              <a:rPr lang="en-US" sz="1000" spc="18" dirty="0" smtClean="0">
                <a:latin typeface="Arial" panose="020B0604020202020204" pitchFamily="34" charset="0"/>
                <a:cs typeface="Arial" panose="020B0604020202020204" pitchFamily="34" charset="0"/>
              </a:rPr>
              <a:t>Miami, FL</a:t>
            </a:r>
            <a:endParaRPr lang="en-US" sz="1000" spc="18" dirty="0">
              <a:latin typeface="Arial" panose="020B0604020202020204" pitchFamily="34" charset="0"/>
              <a:cs typeface="Arial" panose="020B0604020202020204" pitchFamily="34" charset="0"/>
            </a:endParaRPr>
          </a:p>
          <a:p>
            <a:pPr>
              <a:lnSpc>
                <a:spcPts val="2351"/>
              </a:lnSpc>
            </a:pPr>
            <a:r>
              <a:rPr lang="en-US" sz="1000" spc="18" dirty="0" smtClean="0">
                <a:latin typeface="Arial" panose="020B0604020202020204" pitchFamily="34" charset="0"/>
                <a:cs typeface="Arial" panose="020B0604020202020204" pitchFamily="34" charset="0"/>
              </a:rPr>
              <a:t>myportfoliowebsite.com</a:t>
            </a:r>
            <a:endParaRPr lang="en-US" sz="1000" spc="18" dirty="0">
              <a:latin typeface="Arial" panose="020B0604020202020204" pitchFamily="34" charset="0"/>
              <a:cs typeface="Arial" panose="020B0604020202020204" pitchFamily="34" charset="0"/>
            </a:endParaRPr>
          </a:p>
        </p:txBody>
      </p:sp>
      <p:sp>
        <p:nvSpPr>
          <p:cNvPr id="78" name="TextBox 55"/>
          <p:cNvSpPr txBox="1"/>
          <p:nvPr/>
        </p:nvSpPr>
        <p:spPr>
          <a:xfrm>
            <a:off x="812798" y="3247418"/>
            <a:ext cx="1866382" cy="227435"/>
          </a:xfrm>
          <a:prstGeom prst="rect">
            <a:avLst/>
          </a:prstGeom>
        </p:spPr>
        <p:txBody>
          <a:bodyPr lIns="0" tIns="0" rIns="0" bIns="0" rtlCol="0" anchor="t">
            <a:spAutoFit/>
          </a:bodyPr>
          <a:lstStyle/>
          <a:p>
            <a:pPr marL="0" lvl="0" indent="0">
              <a:lnSpc>
                <a:spcPts val="2041"/>
              </a:lnSpc>
            </a:pPr>
            <a:r>
              <a:rPr lang="en-US" sz="1200" b="1" dirty="0" smtClean="0">
                <a:solidFill>
                  <a:schemeClr val="accent1"/>
                </a:solidFill>
                <a:latin typeface="Arial" panose="020B0604020202020204" pitchFamily="34" charset="0"/>
                <a:cs typeface="Arial" panose="020B0604020202020204" pitchFamily="34" charset="0"/>
              </a:rPr>
              <a:t>CONTACT</a:t>
            </a:r>
            <a:endParaRPr lang="en-US" sz="1200" b="1" dirty="0">
              <a:solidFill>
                <a:schemeClr val="accent1"/>
              </a:solidFill>
              <a:latin typeface="Arial" panose="020B0604020202020204" pitchFamily="34" charset="0"/>
              <a:cs typeface="Arial" panose="020B0604020202020204" pitchFamily="34" charset="0"/>
            </a:endParaRPr>
          </a:p>
        </p:txBody>
      </p:sp>
      <p:sp>
        <p:nvSpPr>
          <p:cNvPr id="79" name="Freeform 78"/>
          <p:cNvSpPr>
            <a:spLocks noEditPoints="1"/>
          </p:cNvSpPr>
          <p:nvPr/>
        </p:nvSpPr>
        <p:spPr bwMode="auto">
          <a:xfrm flipH="1">
            <a:off x="880243" y="4218424"/>
            <a:ext cx="116646" cy="176230"/>
          </a:xfrm>
          <a:custGeom>
            <a:avLst/>
            <a:gdLst>
              <a:gd name="T0" fmla="*/ 228 w 267"/>
              <a:gd name="T1" fmla="*/ 39 h 400"/>
              <a:gd name="T2" fmla="*/ 133 w 267"/>
              <a:gd name="T3" fmla="*/ 0 h 400"/>
              <a:gd name="T4" fmla="*/ 39 w 267"/>
              <a:gd name="T5" fmla="*/ 39 h 400"/>
              <a:gd name="T6" fmla="*/ 0 w 267"/>
              <a:gd name="T7" fmla="*/ 133 h 400"/>
              <a:gd name="T8" fmla="*/ 9 w 267"/>
              <a:gd name="T9" fmla="*/ 180 h 400"/>
              <a:gd name="T10" fmla="*/ 104 w 267"/>
              <a:gd name="T11" fmla="*/ 382 h 400"/>
              <a:gd name="T12" fmla="*/ 116 w 267"/>
              <a:gd name="T13" fmla="*/ 395 h 400"/>
              <a:gd name="T14" fmla="*/ 133 w 267"/>
              <a:gd name="T15" fmla="*/ 400 h 400"/>
              <a:gd name="T16" fmla="*/ 151 w 267"/>
              <a:gd name="T17" fmla="*/ 395 h 400"/>
              <a:gd name="T18" fmla="*/ 163 w 267"/>
              <a:gd name="T19" fmla="*/ 382 h 400"/>
              <a:gd name="T20" fmla="*/ 258 w 267"/>
              <a:gd name="T21" fmla="*/ 180 h 400"/>
              <a:gd name="T22" fmla="*/ 267 w 267"/>
              <a:gd name="T23" fmla="*/ 133 h 400"/>
              <a:gd name="T24" fmla="*/ 228 w 267"/>
              <a:gd name="T25" fmla="*/ 39 h 400"/>
              <a:gd name="T26" fmla="*/ 181 w 267"/>
              <a:gd name="T27" fmla="*/ 181 h 400"/>
              <a:gd name="T28" fmla="*/ 133 w 267"/>
              <a:gd name="T29" fmla="*/ 200 h 400"/>
              <a:gd name="T30" fmla="*/ 86 w 267"/>
              <a:gd name="T31" fmla="*/ 181 h 400"/>
              <a:gd name="T32" fmla="*/ 67 w 267"/>
              <a:gd name="T33" fmla="*/ 133 h 400"/>
              <a:gd name="T34" fmla="*/ 86 w 267"/>
              <a:gd name="T35" fmla="*/ 86 h 400"/>
              <a:gd name="T36" fmla="*/ 133 w 267"/>
              <a:gd name="T37" fmla="*/ 67 h 400"/>
              <a:gd name="T38" fmla="*/ 181 w 267"/>
              <a:gd name="T39" fmla="*/ 86 h 400"/>
              <a:gd name="T40" fmla="*/ 200 w 267"/>
              <a:gd name="T41" fmla="*/ 133 h 400"/>
              <a:gd name="T42" fmla="*/ 181 w 267"/>
              <a:gd name="T43" fmla="*/ 181 h 400"/>
              <a:gd name="T44" fmla="*/ 181 w 267"/>
              <a:gd name="T45" fmla="*/ 181 h 400"/>
              <a:gd name="T46" fmla="*/ 181 w 267"/>
              <a:gd name="T47" fmla="*/ 181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67" h="400">
                <a:moveTo>
                  <a:pt x="228" y="39"/>
                </a:moveTo>
                <a:cubicBezTo>
                  <a:pt x="202" y="13"/>
                  <a:pt x="170" y="0"/>
                  <a:pt x="133" y="0"/>
                </a:cubicBezTo>
                <a:cubicBezTo>
                  <a:pt x="97" y="0"/>
                  <a:pt x="65" y="13"/>
                  <a:pt x="39" y="39"/>
                </a:cubicBezTo>
                <a:cubicBezTo>
                  <a:pt x="13" y="65"/>
                  <a:pt x="0" y="97"/>
                  <a:pt x="0" y="133"/>
                </a:cubicBezTo>
                <a:cubicBezTo>
                  <a:pt x="0" y="152"/>
                  <a:pt x="3" y="168"/>
                  <a:pt x="9" y="180"/>
                </a:cubicBezTo>
                <a:cubicBezTo>
                  <a:pt x="104" y="382"/>
                  <a:pt x="104" y="382"/>
                  <a:pt x="104" y="382"/>
                </a:cubicBezTo>
                <a:cubicBezTo>
                  <a:pt x="106" y="388"/>
                  <a:pt x="110" y="392"/>
                  <a:pt x="116" y="395"/>
                </a:cubicBezTo>
                <a:cubicBezTo>
                  <a:pt x="121" y="399"/>
                  <a:pt x="127" y="400"/>
                  <a:pt x="133" y="400"/>
                </a:cubicBezTo>
                <a:cubicBezTo>
                  <a:pt x="140" y="400"/>
                  <a:pt x="146" y="399"/>
                  <a:pt x="151" y="395"/>
                </a:cubicBezTo>
                <a:cubicBezTo>
                  <a:pt x="157" y="392"/>
                  <a:pt x="161" y="388"/>
                  <a:pt x="163" y="382"/>
                </a:cubicBezTo>
                <a:cubicBezTo>
                  <a:pt x="258" y="180"/>
                  <a:pt x="258" y="180"/>
                  <a:pt x="258" y="180"/>
                </a:cubicBezTo>
                <a:cubicBezTo>
                  <a:pt x="264" y="168"/>
                  <a:pt x="267" y="152"/>
                  <a:pt x="267" y="133"/>
                </a:cubicBezTo>
                <a:cubicBezTo>
                  <a:pt x="267" y="97"/>
                  <a:pt x="254" y="65"/>
                  <a:pt x="228" y="39"/>
                </a:cubicBezTo>
                <a:close/>
                <a:moveTo>
                  <a:pt x="181" y="181"/>
                </a:moveTo>
                <a:cubicBezTo>
                  <a:pt x="168" y="194"/>
                  <a:pt x="152" y="200"/>
                  <a:pt x="133" y="200"/>
                </a:cubicBezTo>
                <a:cubicBezTo>
                  <a:pt x="115" y="200"/>
                  <a:pt x="99" y="194"/>
                  <a:pt x="86" y="181"/>
                </a:cubicBezTo>
                <a:cubicBezTo>
                  <a:pt x="73" y="168"/>
                  <a:pt x="67" y="152"/>
                  <a:pt x="67" y="133"/>
                </a:cubicBezTo>
                <a:cubicBezTo>
                  <a:pt x="67" y="115"/>
                  <a:pt x="73" y="99"/>
                  <a:pt x="86" y="86"/>
                </a:cubicBezTo>
                <a:cubicBezTo>
                  <a:pt x="99" y="73"/>
                  <a:pt x="115" y="67"/>
                  <a:pt x="133" y="67"/>
                </a:cubicBezTo>
                <a:cubicBezTo>
                  <a:pt x="152" y="67"/>
                  <a:pt x="168" y="73"/>
                  <a:pt x="181" y="86"/>
                </a:cubicBezTo>
                <a:cubicBezTo>
                  <a:pt x="194" y="99"/>
                  <a:pt x="200" y="115"/>
                  <a:pt x="200" y="133"/>
                </a:cubicBezTo>
                <a:cubicBezTo>
                  <a:pt x="200" y="152"/>
                  <a:pt x="194" y="168"/>
                  <a:pt x="181" y="181"/>
                </a:cubicBezTo>
                <a:close/>
                <a:moveTo>
                  <a:pt x="181" y="181"/>
                </a:moveTo>
                <a:cubicBezTo>
                  <a:pt x="181" y="181"/>
                  <a:pt x="181" y="181"/>
                  <a:pt x="181" y="181"/>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
        <p:nvSpPr>
          <p:cNvPr id="80" name="Freeform 79"/>
          <p:cNvSpPr>
            <a:spLocks noEditPoints="1"/>
          </p:cNvSpPr>
          <p:nvPr/>
        </p:nvSpPr>
        <p:spPr bwMode="auto">
          <a:xfrm rot="5400000" flipH="1">
            <a:off x="879455" y="3949480"/>
            <a:ext cx="118222" cy="118222"/>
          </a:xfrm>
          <a:custGeom>
            <a:avLst/>
            <a:gdLst>
              <a:gd name="T0" fmla="*/ 366 w 367"/>
              <a:gd name="T1" fmla="*/ 284 h 367"/>
              <a:gd name="T2" fmla="*/ 346 w 367"/>
              <a:gd name="T3" fmla="*/ 271 h 367"/>
              <a:gd name="T4" fmla="*/ 332 w 367"/>
              <a:gd name="T5" fmla="*/ 263 h 367"/>
              <a:gd name="T6" fmla="*/ 316 w 367"/>
              <a:gd name="T7" fmla="*/ 254 h 367"/>
              <a:gd name="T8" fmla="*/ 302 w 367"/>
              <a:gd name="T9" fmla="*/ 246 h 367"/>
              <a:gd name="T10" fmla="*/ 295 w 367"/>
              <a:gd name="T11" fmla="*/ 241 h 367"/>
              <a:gd name="T12" fmla="*/ 286 w 367"/>
              <a:gd name="T13" fmla="*/ 235 h 367"/>
              <a:gd name="T14" fmla="*/ 279 w 367"/>
              <a:gd name="T15" fmla="*/ 234 h 367"/>
              <a:gd name="T16" fmla="*/ 266 w 367"/>
              <a:gd name="T17" fmla="*/ 241 h 367"/>
              <a:gd name="T18" fmla="*/ 251 w 367"/>
              <a:gd name="T19" fmla="*/ 257 h 367"/>
              <a:gd name="T20" fmla="*/ 238 w 367"/>
              <a:gd name="T21" fmla="*/ 273 h 367"/>
              <a:gd name="T22" fmla="*/ 226 w 367"/>
              <a:gd name="T23" fmla="*/ 281 h 367"/>
              <a:gd name="T24" fmla="*/ 220 w 367"/>
              <a:gd name="T25" fmla="*/ 279 h 367"/>
              <a:gd name="T26" fmla="*/ 214 w 367"/>
              <a:gd name="T27" fmla="*/ 277 h 367"/>
              <a:gd name="T28" fmla="*/ 208 w 367"/>
              <a:gd name="T29" fmla="*/ 274 h 367"/>
              <a:gd name="T30" fmla="*/ 203 w 367"/>
              <a:gd name="T31" fmla="*/ 271 h 367"/>
              <a:gd name="T32" fmla="*/ 142 w 367"/>
              <a:gd name="T33" fmla="*/ 225 h 367"/>
              <a:gd name="T34" fmla="*/ 96 w 367"/>
              <a:gd name="T35" fmla="*/ 164 h 367"/>
              <a:gd name="T36" fmla="*/ 93 w 367"/>
              <a:gd name="T37" fmla="*/ 159 h 367"/>
              <a:gd name="T38" fmla="*/ 90 w 367"/>
              <a:gd name="T39" fmla="*/ 153 h 367"/>
              <a:gd name="T40" fmla="*/ 88 w 367"/>
              <a:gd name="T41" fmla="*/ 147 h 367"/>
              <a:gd name="T42" fmla="*/ 86 w 367"/>
              <a:gd name="T43" fmla="*/ 142 h 367"/>
              <a:gd name="T44" fmla="*/ 94 w 367"/>
              <a:gd name="T45" fmla="*/ 130 h 367"/>
              <a:gd name="T46" fmla="*/ 110 w 367"/>
              <a:gd name="T47" fmla="*/ 116 h 367"/>
              <a:gd name="T48" fmla="*/ 126 w 367"/>
              <a:gd name="T49" fmla="*/ 101 h 367"/>
              <a:gd name="T50" fmla="*/ 133 w 367"/>
              <a:gd name="T51" fmla="*/ 88 h 367"/>
              <a:gd name="T52" fmla="*/ 132 w 367"/>
              <a:gd name="T53" fmla="*/ 81 h 367"/>
              <a:gd name="T54" fmla="*/ 126 w 367"/>
              <a:gd name="T55" fmla="*/ 72 h 367"/>
              <a:gd name="T56" fmla="*/ 121 w 367"/>
              <a:gd name="T57" fmla="*/ 65 h 367"/>
              <a:gd name="T58" fmla="*/ 113 w 367"/>
              <a:gd name="T59" fmla="*/ 51 h 367"/>
              <a:gd name="T60" fmla="*/ 104 w 367"/>
              <a:gd name="T61" fmla="*/ 35 h 367"/>
              <a:gd name="T62" fmla="*/ 96 w 367"/>
              <a:gd name="T63" fmla="*/ 21 h 367"/>
              <a:gd name="T64" fmla="*/ 83 w 367"/>
              <a:gd name="T65" fmla="*/ 1 h 367"/>
              <a:gd name="T66" fmla="*/ 77 w 367"/>
              <a:gd name="T67" fmla="*/ 0 h 367"/>
              <a:gd name="T68" fmla="*/ 59 w 367"/>
              <a:gd name="T69" fmla="*/ 3 h 367"/>
              <a:gd name="T70" fmla="*/ 41 w 367"/>
              <a:gd name="T71" fmla="*/ 8 h 367"/>
              <a:gd name="T72" fmla="*/ 13 w 367"/>
              <a:gd name="T73" fmla="*/ 40 h 367"/>
              <a:gd name="T74" fmla="*/ 0 w 367"/>
              <a:gd name="T75" fmla="*/ 88 h 367"/>
              <a:gd name="T76" fmla="*/ 1 w 367"/>
              <a:gd name="T77" fmla="*/ 102 h 367"/>
              <a:gd name="T78" fmla="*/ 4 w 367"/>
              <a:gd name="T79" fmla="*/ 117 h 367"/>
              <a:gd name="T80" fmla="*/ 8 w 367"/>
              <a:gd name="T81" fmla="*/ 129 h 367"/>
              <a:gd name="T82" fmla="*/ 13 w 367"/>
              <a:gd name="T83" fmla="*/ 144 h 367"/>
              <a:gd name="T84" fmla="*/ 18 w 367"/>
              <a:gd name="T85" fmla="*/ 157 h 367"/>
              <a:gd name="T86" fmla="*/ 40 w 367"/>
              <a:gd name="T87" fmla="*/ 202 h 367"/>
              <a:gd name="T88" fmla="*/ 96 w 367"/>
              <a:gd name="T89" fmla="*/ 271 h 367"/>
              <a:gd name="T90" fmla="*/ 165 w 367"/>
              <a:gd name="T91" fmla="*/ 327 h 367"/>
              <a:gd name="T92" fmla="*/ 210 w 367"/>
              <a:gd name="T93" fmla="*/ 349 h 367"/>
              <a:gd name="T94" fmla="*/ 223 w 367"/>
              <a:gd name="T95" fmla="*/ 354 h 367"/>
              <a:gd name="T96" fmla="*/ 238 w 367"/>
              <a:gd name="T97" fmla="*/ 359 h 367"/>
              <a:gd name="T98" fmla="*/ 250 w 367"/>
              <a:gd name="T99" fmla="*/ 363 h 367"/>
              <a:gd name="T100" fmla="*/ 265 w 367"/>
              <a:gd name="T101" fmla="*/ 366 h 367"/>
              <a:gd name="T102" fmla="*/ 279 w 367"/>
              <a:gd name="T103" fmla="*/ 367 h 367"/>
              <a:gd name="T104" fmla="*/ 327 w 367"/>
              <a:gd name="T105" fmla="*/ 354 h 367"/>
              <a:gd name="T106" fmla="*/ 359 w 367"/>
              <a:gd name="T107" fmla="*/ 326 h 367"/>
              <a:gd name="T108" fmla="*/ 364 w 367"/>
              <a:gd name="T109" fmla="*/ 308 h 367"/>
              <a:gd name="T110" fmla="*/ 367 w 367"/>
              <a:gd name="T111" fmla="*/ 290 h 367"/>
              <a:gd name="T112" fmla="*/ 366 w 367"/>
              <a:gd name="T113" fmla="*/ 284 h 367"/>
              <a:gd name="T114" fmla="*/ 366 w 367"/>
              <a:gd name="T115" fmla="*/ 284 h 367"/>
              <a:gd name="T116" fmla="*/ 366 w 367"/>
              <a:gd name="T117" fmla="*/ 284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67" h="367">
                <a:moveTo>
                  <a:pt x="366" y="284"/>
                </a:moveTo>
                <a:cubicBezTo>
                  <a:pt x="365" y="281"/>
                  <a:pt x="359" y="277"/>
                  <a:pt x="346" y="271"/>
                </a:cubicBezTo>
                <a:cubicBezTo>
                  <a:pt x="343" y="269"/>
                  <a:pt x="338" y="266"/>
                  <a:pt x="332" y="263"/>
                </a:cubicBezTo>
                <a:cubicBezTo>
                  <a:pt x="326" y="259"/>
                  <a:pt x="321" y="256"/>
                  <a:pt x="316" y="254"/>
                </a:cubicBezTo>
                <a:cubicBezTo>
                  <a:pt x="311" y="251"/>
                  <a:pt x="306" y="248"/>
                  <a:pt x="302" y="246"/>
                </a:cubicBezTo>
                <a:cubicBezTo>
                  <a:pt x="301" y="245"/>
                  <a:pt x="299" y="244"/>
                  <a:pt x="295" y="241"/>
                </a:cubicBezTo>
                <a:cubicBezTo>
                  <a:pt x="292" y="238"/>
                  <a:pt x="289" y="237"/>
                  <a:pt x="286" y="235"/>
                </a:cubicBezTo>
                <a:cubicBezTo>
                  <a:pt x="284" y="234"/>
                  <a:pt x="281" y="234"/>
                  <a:pt x="279" y="234"/>
                </a:cubicBezTo>
                <a:cubicBezTo>
                  <a:pt x="275" y="234"/>
                  <a:pt x="271" y="236"/>
                  <a:pt x="266" y="241"/>
                </a:cubicBezTo>
                <a:cubicBezTo>
                  <a:pt x="260" y="246"/>
                  <a:pt x="256" y="251"/>
                  <a:pt x="251" y="257"/>
                </a:cubicBezTo>
                <a:cubicBezTo>
                  <a:pt x="247" y="263"/>
                  <a:pt x="242" y="268"/>
                  <a:pt x="238" y="273"/>
                </a:cubicBezTo>
                <a:cubicBezTo>
                  <a:pt x="233" y="278"/>
                  <a:pt x="229" y="281"/>
                  <a:pt x="226" y="281"/>
                </a:cubicBezTo>
                <a:cubicBezTo>
                  <a:pt x="224" y="281"/>
                  <a:pt x="222" y="280"/>
                  <a:pt x="220" y="279"/>
                </a:cubicBezTo>
                <a:cubicBezTo>
                  <a:pt x="217" y="279"/>
                  <a:pt x="216" y="278"/>
                  <a:pt x="214" y="277"/>
                </a:cubicBezTo>
                <a:cubicBezTo>
                  <a:pt x="213" y="277"/>
                  <a:pt x="211" y="275"/>
                  <a:pt x="208" y="274"/>
                </a:cubicBezTo>
                <a:cubicBezTo>
                  <a:pt x="205" y="272"/>
                  <a:pt x="203" y="271"/>
                  <a:pt x="203" y="271"/>
                </a:cubicBezTo>
                <a:cubicBezTo>
                  <a:pt x="179" y="257"/>
                  <a:pt x="159" y="242"/>
                  <a:pt x="142" y="225"/>
                </a:cubicBezTo>
                <a:cubicBezTo>
                  <a:pt x="125" y="208"/>
                  <a:pt x="110" y="188"/>
                  <a:pt x="96" y="164"/>
                </a:cubicBezTo>
                <a:cubicBezTo>
                  <a:pt x="96" y="164"/>
                  <a:pt x="95" y="162"/>
                  <a:pt x="93" y="159"/>
                </a:cubicBezTo>
                <a:cubicBezTo>
                  <a:pt x="92" y="156"/>
                  <a:pt x="90" y="154"/>
                  <a:pt x="90" y="153"/>
                </a:cubicBezTo>
                <a:cubicBezTo>
                  <a:pt x="89" y="152"/>
                  <a:pt x="88" y="150"/>
                  <a:pt x="88" y="147"/>
                </a:cubicBezTo>
                <a:cubicBezTo>
                  <a:pt x="87" y="145"/>
                  <a:pt x="86" y="143"/>
                  <a:pt x="86" y="142"/>
                </a:cubicBezTo>
                <a:cubicBezTo>
                  <a:pt x="86" y="138"/>
                  <a:pt x="89" y="134"/>
                  <a:pt x="94" y="130"/>
                </a:cubicBezTo>
                <a:cubicBezTo>
                  <a:pt x="99" y="125"/>
                  <a:pt x="104" y="120"/>
                  <a:pt x="110" y="116"/>
                </a:cubicBezTo>
                <a:cubicBezTo>
                  <a:pt x="116" y="111"/>
                  <a:pt x="121" y="107"/>
                  <a:pt x="126" y="101"/>
                </a:cubicBezTo>
                <a:cubicBezTo>
                  <a:pt x="131" y="96"/>
                  <a:pt x="133" y="92"/>
                  <a:pt x="133" y="88"/>
                </a:cubicBezTo>
                <a:cubicBezTo>
                  <a:pt x="133" y="86"/>
                  <a:pt x="133" y="83"/>
                  <a:pt x="132" y="81"/>
                </a:cubicBezTo>
                <a:cubicBezTo>
                  <a:pt x="130" y="78"/>
                  <a:pt x="129" y="75"/>
                  <a:pt x="126" y="72"/>
                </a:cubicBezTo>
                <a:cubicBezTo>
                  <a:pt x="124" y="68"/>
                  <a:pt x="122" y="66"/>
                  <a:pt x="121" y="65"/>
                </a:cubicBezTo>
                <a:cubicBezTo>
                  <a:pt x="119" y="61"/>
                  <a:pt x="116" y="56"/>
                  <a:pt x="113" y="51"/>
                </a:cubicBezTo>
                <a:cubicBezTo>
                  <a:pt x="111" y="46"/>
                  <a:pt x="108" y="41"/>
                  <a:pt x="104" y="35"/>
                </a:cubicBezTo>
                <a:cubicBezTo>
                  <a:pt x="101" y="29"/>
                  <a:pt x="98" y="24"/>
                  <a:pt x="96" y="21"/>
                </a:cubicBezTo>
                <a:cubicBezTo>
                  <a:pt x="90" y="8"/>
                  <a:pt x="86" y="2"/>
                  <a:pt x="83" y="1"/>
                </a:cubicBezTo>
                <a:cubicBezTo>
                  <a:pt x="81" y="0"/>
                  <a:pt x="80" y="0"/>
                  <a:pt x="77" y="0"/>
                </a:cubicBezTo>
                <a:cubicBezTo>
                  <a:pt x="72" y="0"/>
                  <a:pt x="66" y="1"/>
                  <a:pt x="59" y="3"/>
                </a:cubicBezTo>
                <a:cubicBezTo>
                  <a:pt x="51" y="4"/>
                  <a:pt x="45" y="6"/>
                  <a:pt x="41" y="8"/>
                </a:cubicBezTo>
                <a:cubicBezTo>
                  <a:pt x="32" y="12"/>
                  <a:pt x="23" y="22"/>
                  <a:pt x="13" y="40"/>
                </a:cubicBezTo>
                <a:cubicBezTo>
                  <a:pt x="4" y="56"/>
                  <a:pt x="0" y="72"/>
                  <a:pt x="0" y="88"/>
                </a:cubicBezTo>
                <a:cubicBezTo>
                  <a:pt x="0" y="93"/>
                  <a:pt x="0" y="98"/>
                  <a:pt x="1" y="102"/>
                </a:cubicBezTo>
                <a:cubicBezTo>
                  <a:pt x="2" y="106"/>
                  <a:pt x="3" y="111"/>
                  <a:pt x="4" y="117"/>
                </a:cubicBezTo>
                <a:cubicBezTo>
                  <a:pt x="6" y="123"/>
                  <a:pt x="7" y="127"/>
                  <a:pt x="8" y="129"/>
                </a:cubicBezTo>
                <a:cubicBezTo>
                  <a:pt x="9" y="132"/>
                  <a:pt x="11" y="137"/>
                  <a:pt x="13" y="144"/>
                </a:cubicBezTo>
                <a:cubicBezTo>
                  <a:pt x="16" y="151"/>
                  <a:pt x="17" y="155"/>
                  <a:pt x="18" y="157"/>
                </a:cubicBezTo>
                <a:cubicBezTo>
                  <a:pt x="24" y="174"/>
                  <a:pt x="31" y="189"/>
                  <a:pt x="40" y="202"/>
                </a:cubicBezTo>
                <a:cubicBezTo>
                  <a:pt x="53" y="225"/>
                  <a:pt x="72" y="248"/>
                  <a:pt x="96" y="271"/>
                </a:cubicBezTo>
                <a:cubicBezTo>
                  <a:pt x="120" y="295"/>
                  <a:pt x="143" y="314"/>
                  <a:pt x="165" y="327"/>
                </a:cubicBezTo>
                <a:cubicBezTo>
                  <a:pt x="178" y="336"/>
                  <a:pt x="193" y="343"/>
                  <a:pt x="210" y="349"/>
                </a:cubicBezTo>
                <a:cubicBezTo>
                  <a:pt x="212" y="350"/>
                  <a:pt x="216" y="351"/>
                  <a:pt x="223" y="354"/>
                </a:cubicBezTo>
                <a:cubicBezTo>
                  <a:pt x="230" y="356"/>
                  <a:pt x="235" y="358"/>
                  <a:pt x="238" y="359"/>
                </a:cubicBezTo>
                <a:cubicBezTo>
                  <a:pt x="240" y="360"/>
                  <a:pt x="244" y="361"/>
                  <a:pt x="250" y="363"/>
                </a:cubicBezTo>
                <a:cubicBezTo>
                  <a:pt x="256" y="364"/>
                  <a:pt x="261" y="366"/>
                  <a:pt x="265" y="366"/>
                </a:cubicBezTo>
                <a:cubicBezTo>
                  <a:pt x="269" y="367"/>
                  <a:pt x="274" y="367"/>
                  <a:pt x="279" y="367"/>
                </a:cubicBezTo>
                <a:cubicBezTo>
                  <a:pt x="295" y="367"/>
                  <a:pt x="311" y="363"/>
                  <a:pt x="327" y="354"/>
                </a:cubicBezTo>
                <a:cubicBezTo>
                  <a:pt x="345" y="344"/>
                  <a:pt x="355" y="335"/>
                  <a:pt x="359" y="326"/>
                </a:cubicBezTo>
                <a:cubicBezTo>
                  <a:pt x="361" y="322"/>
                  <a:pt x="363" y="316"/>
                  <a:pt x="364" y="308"/>
                </a:cubicBezTo>
                <a:cubicBezTo>
                  <a:pt x="366" y="301"/>
                  <a:pt x="367" y="295"/>
                  <a:pt x="367" y="290"/>
                </a:cubicBezTo>
                <a:cubicBezTo>
                  <a:pt x="367" y="287"/>
                  <a:pt x="367" y="286"/>
                  <a:pt x="366" y="284"/>
                </a:cubicBezTo>
                <a:close/>
                <a:moveTo>
                  <a:pt x="366" y="284"/>
                </a:moveTo>
                <a:cubicBezTo>
                  <a:pt x="366" y="284"/>
                  <a:pt x="366" y="284"/>
                  <a:pt x="366" y="284"/>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
        <p:nvSpPr>
          <p:cNvPr id="81" name="Freeform 80"/>
          <p:cNvSpPr>
            <a:spLocks noEditPoints="1"/>
          </p:cNvSpPr>
          <p:nvPr/>
        </p:nvSpPr>
        <p:spPr bwMode="auto">
          <a:xfrm>
            <a:off x="859279" y="3663558"/>
            <a:ext cx="158575" cy="103405"/>
          </a:xfrm>
          <a:custGeom>
            <a:avLst/>
            <a:gdLst>
              <a:gd name="T0" fmla="*/ 399 w 585"/>
              <a:gd name="T1" fmla="*/ 191 h 382"/>
              <a:gd name="T2" fmla="*/ 585 w 585"/>
              <a:gd name="T3" fmla="*/ 20 h 382"/>
              <a:gd name="T4" fmla="*/ 585 w 585"/>
              <a:gd name="T5" fmla="*/ 362 h 382"/>
              <a:gd name="T6" fmla="*/ 399 w 585"/>
              <a:gd name="T7" fmla="*/ 191 h 382"/>
              <a:gd name="T8" fmla="*/ 26 w 585"/>
              <a:gd name="T9" fmla="*/ 0 h 382"/>
              <a:gd name="T10" fmla="*/ 559 w 585"/>
              <a:gd name="T11" fmla="*/ 0 h 382"/>
              <a:gd name="T12" fmla="*/ 292 w 585"/>
              <a:gd name="T13" fmla="*/ 243 h 382"/>
              <a:gd name="T14" fmla="*/ 26 w 585"/>
              <a:gd name="T15" fmla="*/ 0 h 382"/>
              <a:gd name="T16" fmla="*/ 0 w 585"/>
              <a:gd name="T17" fmla="*/ 362 h 382"/>
              <a:gd name="T18" fmla="*/ 0 w 585"/>
              <a:gd name="T19" fmla="*/ 20 h 382"/>
              <a:gd name="T20" fmla="*/ 186 w 585"/>
              <a:gd name="T21" fmla="*/ 191 h 382"/>
              <a:gd name="T22" fmla="*/ 0 w 585"/>
              <a:gd name="T23" fmla="*/ 362 h 382"/>
              <a:gd name="T24" fmla="*/ 292 w 585"/>
              <a:gd name="T25" fmla="*/ 288 h 382"/>
              <a:gd name="T26" fmla="*/ 375 w 585"/>
              <a:gd name="T27" fmla="*/ 212 h 382"/>
              <a:gd name="T28" fmla="*/ 559 w 585"/>
              <a:gd name="T29" fmla="*/ 382 h 382"/>
              <a:gd name="T30" fmla="*/ 26 w 585"/>
              <a:gd name="T31" fmla="*/ 382 h 382"/>
              <a:gd name="T32" fmla="*/ 210 w 585"/>
              <a:gd name="T33" fmla="*/ 212 h 382"/>
              <a:gd name="T34" fmla="*/ 292 w 585"/>
              <a:gd name="T35" fmla="*/ 288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5" h="382">
                <a:moveTo>
                  <a:pt x="399" y="191"/>
                </a:moveTo>
                <a:lnTo>
                  <a:pt x="585" y="20"/>
                </a:lnTo>
                <a:lnTo>
                  <a:pt x="585" y="362"/>
                </a:lnTo>
                <a:lnTo>
                  <a:pt x="399" y="191"/>
                </a:lnTo>
                <a:close/>
                <a:moveTo>
                  <a:pt x="26" y="0"/>
                </a:moveTo>
                <a:lnTo>
                  <a:pt x="559" y="0"/>
                </a:lnTo>
                <a:lnTo>
                  <a:pt x="292" y="243"/>
                </a:lnTo>
                <a:lnTo>
                  <a:pt x="26" y="0"/>
                </a:lnTo>
                <a:close/>
                <a:moveTo>
                  <a:pt x="0" y="362"/>
                </a:moveTo>
                <a:lnTo>
                  <a:pt x="0" y="20"/>
                </a:lnTo>
                <a:lnTo>
                  <a:pt x="186" y="191"/>
                </a:lnTo>
                <a:lnTo>
                  <a:pt x="0" y="362"/>
                </a:lnTo>
                <a:close/>
                <a:moveTo>
                  <a:pt x="292" y="288"/>
                </a:moveTo>
                <a:lnTo>
                  <a:pt x="375" y="212"/>
                </a:lnTo>
                <a:lnTo>
                  <a:pt x="559" y="382"/>
                </a:lnTo>
                <a:lnTo>
                  <a:pt x="26" y="382"/>
                </a:lnTo>
                <a:lnTo>
                  <a:pt x="210" y="212"/>
                </a:lnTo>
                <a:lnTo>
                  <a:pt x="292" y="288"/>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
        <p:nvSpPr>
          <p:cNvPr id="82" name="Freeform 81"/>
          <p:cNvSpPr>
            <a:spLocks noEditPoints="1"/>
          </p:cNvSpPr>
          <p:nvPr/>
        </p:nvSpPr>
        <p:spPr bwMode="auto">
          <a:xfrm>
            <a:off x="860540" y="4548612"/>
            <a:ext cx="156053" cy="156369"/>
          </a:xfrm>
          <a:custGeom>
            <a:avLst/>
            <a:gdLst>
              <a:gd name="T0" fmla="*/ 0 w 356"/>
              <a:gd name="T1" fmla="*/ 178 h 356"/>
              <a:gd name="T2" fmla="*/ 356 w 356"/>
              <a:gd name="T3" fmla="*/ 178 h 356"/>
              <a:gd name="T4" fmla="*/ 128 w 356"/>
              <a:gd name="T5" fmla="*/ 31 h 356"/>
              <a:gd name="T6" fmla="*/ 50 w 356"/>
              <a:gd name="T7" fmla="*/ 89 h 356"/>
              <a:gd name="T8" fmla="*/ 38 w 356"/>
              <a:gd name="T9" fmla="*/ 111 h 356"/>
              <a:gd name="T10" fmla="*/ 78 w 356"/>
              <a:gd name="T11" fmla="*/ 167 h 356"/>
              <a:gd name="T12" fmla="*/ 38 w 356"/>
              <a:gd name="T13" fmla="*/ 111 h 356"/>
              <a:gd name="T14" fmla="*/ 78 w 356"/>
              <a:gd name="T15" fmla="*/ 189 h 356"/>
              <a:gd name="T16" fmla="*/ 38 w 356"/>
              <a:gd name="T17" fmla="*/ 245 h 356"/>
              <a:gd name="T18" fmla="*/ 50 w 356"/>
              <a:gd name="T19" fmla="*/ 267 h 356"/>
              <a:gd name="T20" fmla="*/ 128 w 356"/>
              <a:gd name="T21" fmla="*/ 325 h 356"/>
              <a:gd name="T22" fmla="*/ 167 w 356"/>
              <a:gd name="T23" fmla="*/ 331 h 356"/>
              <a:gd name="T24" fmla="*/ 167 w 356"/>
              <a:gd name="T25" fmla="*/ 267 h 356"/>
              <a:gd name="T26" fmla="*/ 167 w 356"/>
              <a:gd name="T27" fmla="*/ 245 h 356"/>
              <a:gd name="T28" fmla="*/ 101 w 356"/>
              <a:gd name="T29" fmla="*/ 189 h 356"/>
              <a:gd name="T30" fmla="*/ 167 w 356"/>
              <a:gd name="T31" fmla="*/ 245 h 356"/>
              <a:gd name="T32" fmla="*/ 101 w 356"/>
              <a:gd name="T33" fmla="*/ 167 h 356"/>
              <a:gd name="T34" fmla="*/ 167 w 356"/>
              <a:gd name="T35" fmla="*/ 111 h 356"/>
              <a:gd name="T36" fmla="*/ 167 w 356"/>
              <a:gd name="T37" fmla="*/ 89 h 356"/>
              <a:gd name="T38" fmla="*/ 137 w 356"/>
              <a:gd name="T39" fmla="*/ 55 h 356"/>
              <a:gd name="T40" fmla="*/ 167 w 356"/>
              <a:gd name="T41" fmla="*/ 25 h 356"/>
              <a:gd name="T42" fmla="*/ 333 w 356"/>
              <a:gd name="T43" fmla="*/ 167 h 356"/>
              <a:gd name="T44" fmla="*/ 270 w 356"/>
              <a:gd name="T45" fmla="*/ 111 h 356"/>
              <a:gd name="T46" fmla="*/ 333 w 356"/>
              <a:gd name="T47" fmla="*/ 167 h 356"/>
              <a:gd name="T48" fmla="*/ 262 w 356"/>
              <a:gd name="T49" fmla="*/ 89 h 356"/>
              <a:gd name="T50" fmla="*/ 306 w 356"/>
              <a:gd name="T51" fmla="*/ 89 h 356"/>
              <a:gd name="T52" fmla="*/ 189 w 356"/>
              <a:gd name="T53" fmla="*/ 25 h 356"/>
              <a:gd name="T54" fmla="*/ 189 w 356"/>
              <a:gd name="T55" fmla="*/ 89 h 356"/>
              <a:gd name="T56" fmla="*/ 247 w 356"/>
              <a:gd name="T57" fmla="*/ 111 h 356"/>
              <a:gd name="T58" fmla="*/ 189 w 356"/>
              <a:gd name="T59" fmla="*/ 167 h 356"/>
              <a:gd name="T60" fmla="*/ 189 w 356"/>
              <a:gd name="T61" fmla="*/ 189 h 356"/>
              <a:gd name="T62" fmla="*/ 246 w 356"/>
              <a:gd name="T63" fmla="*/ 245 h 356"/>
              <a:gd name="T64" fmla="*/ 189 w 356"/>
              <a:gd name="T65" fmla="*/ 189 h 356"/>
              <a:gd name="T66" fmla="*/ 189 w 356"/>
              <a:gd name="T67" fmla="*/ 331 h 356"/>
              <a:gd name="T68" fmla="*/ 238 w 356"/>
              <a:gd name="T69" fmla="*/ 267 h 356"/>
              <a:gd name="T70" fmla="*/ 194 w 356"/>
              <a:gd name="T71" fmla="*/ 327 h 356"/>
              <a:gd name="T72" fmla="*/ 262 w 356"/>
              <a:gd name="T73" fmla="*/ 267 h 356"/>
              <a:gd name="T74" fmla="*/ 228 w 356"/>
              <a:gd name="T75" fmla="*/ 325 h 356"/>
              <a:gd name="T76" fmla="*/ 270 w 356"/>
              <a:gd name="T77" fmla="*/ 245 h 356"/>
              <a:gd name="T78" fmla="*/ 333 w 356"/>
              <a:gd name="T79" fmla="*/ 189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56" h="356">
                <a:moveTo>
                  <a:pt x="178" y="0"/>
                </a:moveTo>
                <a:cubicBezTo>
                  <a:pt x="80" y="0"/>
                  <a:pt x="0" y="80"/>
                  <a:pt x="0" y="178"/>
                </a:cubicBezTo>
                <a:cubicBezTo>
                  <a:pt x="0" y="276"/>
                  <a:pt x="80" y="356"/>
                  <a:pt x="178" y="356"/>
                </a:cubicBezTo>
                <a:cubicBezTo>
                  <a:pt x="276" y="356"/>
                  <a:pt x="356" y="276"/>
                  <a:pt x="356" y="178"/>
                </a:cubicBezTo>
                <a:cubicBezTo>
                  <a:pt x="356" y="80"/>
                  <a:pt x="276" y="0"/>
                  <a:pt x="178" y="0"/>
                </a:cubicBezTo>
                <a:close/>
                <a:moveTo>
                  <a:pt x="128" y="31"/>
                </a:moveTo>
                <a:cubicBezTo>
                  <a:pt x="116" y="44"/>
                  <a:pt x="103" y="64"/>
                  <a:pt x="94" y="89"/>
                </a:cubicBezTo>
                <a:cubicBezTo>
                  <a:pt x="50" y="89"/>
                  <a:pt x="50" y="89"/>
                  <a:pt x="50" y="89"/>
                </a:cubicBezTo>
                <a:cubicBezTo>
                  <a:pt x="69" y="62"/>
                  <a:pt x="96" y="41"/>
                  <a:pt x="128" y="31"/>
                </a:cubicBezTo>
                <a:close/>
                <a:moveTo>
                  <a:pt x="38" y="111"/>
                </a:moveTo>
                <a:cubicBezTo>
                  <a:pt x="86" y="111"/>
                  <a:pt x="86" y="111"/>
                  <a:pt x="86" y="111"/>
                </a:cubicBezTo>
                <a:cubicBezTo>
                  <a:pt x="82" y="128"/>
                  <a:pt x="79" y="146"/>
                  <a:pt x="78" y="167"/>
                </a:cubicBezTo>
                <a:cubicBezTo>
                  <a:pt x="23" y="167"/>
                  <a:pt x="23" y="167"/>
                  <a:pt x="23" y="167"/>
                </a:cubicBezTo>
                <a:cubicBezTo>
                  <a:pt x="24" y="147"/>
                  <a:pt x="29" y="128"/>
                  <a:pt x="38" y="111"/>
                </a:cubicBezTo>
                <a:close/>
                <a:moveTo>
                  <a:pt x="23" y="189"/>
                </a:moveTo>
                <a:cubicBezTo>
                  <a:pt x="78" y="189"/>
                  <a:pt x="78" y="189"/>
                  <a:pt x="78" y="189"/>
                </a:cubicBezTo>
                <a:cubicBezTo>
                  <a:pt x="79" y="210"/>
                  <a:pt x="82" y="228"/>
                  <a:pt x="86" y="245"/>
                </a:cubicBezTo>
                <a:cubicBezTo>
                  <a:pt x="38" y="245"/>
                  <a:pt x="38" y="245"/>
                  <a:pt x="38" y="245"/>
                </a:cubicBezTo>
                <a:cubicBezTo>
                  <a:pt x="29" y="228"/>
                  <a:pt x="24" y="209"/>
                  <a:pt x="23" y="189"/>
                </a:cubicBezTo>
                <a:close/>
                <a:moveTo>
                  <a:pt x="50" y="267"/>
                </a:moveTo>
                <a:cubicBezTo>
                  <a:pt x="94" y="267"/>
                  <a:pt x="94" y="267"/>
                  <a:pt x="94" y="267"/>
                </a:cubicBezTo>
                <a:cubicBezTo>
                  <a:pt x="103" y="292"/>
                  <a:pt x="116" y="312"/>
                  <a:pt x="128" y="325"/>
                </a:cubicBezTo>
                <a:cubicBezTo>
                  <a:pt x="96" y="315"/>
                  <a:pt x="69" y="294"/>
                  <a:pt x="50" y="267"/>
                </a:cubicBezTo>
                <a:close/>
                <a:moveTo>
                  <a:pt x="167" y="331"/>
                </a:moveTo>
                <a:cubicBezTo>
                  <a:pt x="156" y="324"/>
                  <a:pt x="134" y="304"/>
                  <a:pt x="118" y="267"/>
                </a:cubicBezTo>
                <a:cubicBezTo>
                  <a:pt x="167" y="267"/>
                  <a:pt x="167" y="267"/>
                  <a:pt x="167" y="267"/>
                </a:cubicBezTo>
                <a:lnTo>
                  <a:pt x="167" y="331"/>
                </a:lnTo>
                <a:close/>
                <a:moveTo>
                  <a:pt x="167" y="245"/>
                </a:moveTo>
                <a:cubicBezTo>
                  <a:pt x="109" y="245"/>
                  <a:pt x="109" y="245"/>
                  <a:pt x="109" y="245"/>
                </a:cubicBezTo>
                <a:cubicBezTo>
                  <a:pt x="105" y="229"/>
                  <a:pt x="101" y="210"/>
                  <a:pt x="101" y="189"/>
                </a:cubicBezTo>
                <a:cubicBezTo>
                  <a:pt x="167" y="189"/>
                  <a:pt x="167" y="189"/>
                  <a:pt x="167" y="189"/>
                </a:cubicBezTo>
                <a:lnTo>
                  <a:pt x="167" y="245"/>
                </a:lnTo>
                <a:close/>
                <a:moveTo>
                  <a:pt x="167" y="167"/>
                </a:moveTo>
                <a:cubicBezTo>
                  <a:pt x="101" y="167"/>
                  <a:pt x="101" y="167"/>
                  <a:pt x="101" y="167"/>
                </a:cubicBezTo>
                <a:cubicBezTo>
                  <a:pt x="101" y="146"/>
                  <a:pt x="105" y="127"/>
                  <a:pt x="110" y="111"/>
                </a:cubicBezTo>
                <a:cubicBezTo>
                  <a:pt x="167" y="111"/>
                  <a:pt x="167" y="111"/>
                  <a:pt x="167" y="111"/>
                </a:cubicBezTo>
                <a:lnTo>
                  <a:pt x="167" y="167"/>
                </a:lnTo>
                <a:close/>
                <a:moveTo>
                  <a:pt x="167" y="89"/>
                </a:moveTo>
                <a:cubicBezTo>
                  <a:pt x="118" y="89"/>
                  <a:pt x="118" y="89"/>
                  <a:pt x="118" y="89"/>
                </a:cubicBezTo>
                <a:cubicBezTo>
                  <a:pt x="123" y="76"/>
                  <a:pt x="130" y="64"/>
                  <a:pt x="137" y="55"/>
                </a:cubicBezTo>
                <a:cubicBezTo>
                  <a:pt x="146" y="43"/>
                  <a:pt x="155" y="34"/>
                  <a:pt x="162" y="29"/>
                </a:cubicBezTo>
                <a:cubicBezTo>
                  <a:pt x="164" y="27"/>
                  <a:pt x="165" y="26"/>
                  <a:pt x="167" y="25"/>
                </a:cubicBezTo>
                <a:lnTo>
                  <a:pt x="167" y="89"/>
                </a:lnTo>
                <a:close/>
                <a:moveTo>
                  <a:pt x="333" y="167"/>
                </a:moveTo>
                <a:cubicBezTo>
                  <a:pt x="278" y="167"/>
                  <a:pt x="278" y="167"/>
                  <a:pt x="278" y="167"/>
                </a:cubicBezTo>
                <a:cubicBezTo>
                  <a:pt x="277" y="146"/>
                  <a:pt x="274" y="128"/>
                  <a:pt x="270" y="111"/>
                </a:cubicBezTo>
                <a:cubicBezTo>
                  <a:pt x="318" y="111"/>
                  <a:pt x="318" y="111"/>
                  <a:pt x="318" y="111"/>
                </a:cubicBezTo>
                <a:cubicBezTo>
                  <a:pt x="327" y="128"/>
                  <a:pt x="332" y="147"/>
                  <a:pt x="333" y="167"/>
                </a:cubicBezTo>
                <a:close/>
                <a:moveTo>
                  <a:pt x="306" y="89"/>
                </a:moveTo>
                <a:cubicBezTo>
                  <a:pt x="262" y="89"/>
                  <a:pt x="262" y="89"/>
                  <a:pt x="262" y="89"/>
                </a:cubicBezTo>
                <a:cubicBezTo>
                  <a:pt x="253" y="64"/>
                  <a:pt x="240" y="44"/>
                  <a:pt x="228" y="31"/>
                </a:cubicBezTo>
                <a:cubicBezTo>
                  <a:pt x="260" y="41"/>
                  <a:pt x="287" y="62"/>
                  <a:pt x="306" y="89"/>
                </a:cubicBezTo>
                <a:close/>
                <a:moveTo>
                  <a:pt x="189" y="89"/>
                </a:moveTo>
                <a:cubicBezTo>
                  <a:pt x="189" y="25"/>
                  <a:pt x="189" y="25"/>
                  <a:pt x="189" y="25"/>
                </a:cubicBezTo>
                <a:cubicBezTo>
                  <a:pt x="200" y="32"/>
                  <a:pt x="222" y="52"/>
                  <a:pt x="238" y="89"/>
                </a:cubicBezTo>
                <a:cubicBezTo>
                  <a:pt x="189" y="89"/>
                  <a:pt x="189" y="89"/>
                  <a:pt x="189" y="89"/>
                </a:cubicBezTo>
                <a:close/>
                <a:moveTo>
                  <a:pt x="189" y="111"/>
                </a:moveTo>
                <a:cubicBezTo>
                  <a:pt x="247" y="111"/>
                  <a:pt x="247" y="111"/>
                  <a:pt x="247" y="111"/>
                </a:cubicBezTo>
                <a:cubicBezTo>
                  <a:pt x="251" y="127"/>
                  <a:pt x="255" y="146"/>
                  <a:pt x="255" y="167"/>
                </a:cubicBezTo>
                <a:cubicBezTo>
                  <a:pt x="189" y="167"/>
                  <a:pt x="189" y="167"/>
                  <a:pt x="189" y="167"/>
                </a:cubicBezTo>
                <a:lnTo>
                  <a:pt x="189" y="111"/>
                </a:lnTo>
                <a:close/>
                <a:moveTo>
                  <a:pt x="189" y="189"/>
                </a:moveTo>
                <a:cubicBezTo>
                  <a:pt x="255" y="189"/>
                  <a:pt x="255" y="189"/>
                  <a:pt x="255" y="189"/>
                </a:cubicBezTo>
                <a:cubicBezTo>
                  <a:pt x="255" y="210"/>
                  <a:pt x="251" y="229"/>
                  <a:pt x="246" y="245"/>
                </a:cubicBezTo>
                <a:cubicBezTo>
                  <a:pt x="189" y="245"/>
                  <a:pt x="189" y="245"/>
                  <a:pt x="189" y="245"/>
                </a:cubicBezTo>
                <a:lnTo>
                  <a:pt x="189" y="189"/>
                </a:lnTo>
                <a:close/>
                <a:moveTo>
                  <a:pt x="194" y="327"/>
                </a:moveTo>
                <a:cubicBezTo>
                  <a:pt x="192" y="329"/>
                  <a:pt x="191" y="330"/>
                  <a:pt x="189" y="331"/>
                </a:cubicBezTo>
                <a:cubicBezTo>
                  <a:pt x="189" y="267"/>
                  <a:pt x="189" y="267"/>
                  <a:pt x="189" y="267"/>
                </a:cubicBezTo>
                <a:cubicBezTo>
                  <a:pt x="238" y="267"/>
                  <a:pt x="238" y="267"/>
                  <a:pt x="238" y="267"/>
                </a:cubicBezTo>
                <a:cubicBezTo>
                  <a:pt x="233" y="280"/>
                  <a:pt x="226" y="292"/>
                  <a:pt x="219" y="301"/>
                </a:cubicBezTo>
                <a:cubicBezTo>
                  <a:pt x="210" y="313"/>
                  <a:pt x="201" y="322"/>
                  <a:pt x="194" y="327"/>
                </a:cubicBezTo>
                <a:close/>
                <a:moveTo>
                  <a:pt x="228" y="325"/>
                </a:moveTo>
                <a:cubicBezTo>
                  <a:pt x="240" y="312"/>
                  <a:pt x="253" y="292"/>
                  <a:pt x="262" y="267"/>
                </a:cubicBezTo>
                <a:cubicBezTo>
                  <a:pt x="306" y="267"/>
                  <a:pt x="306" y="267"/>
                  <a:pt x="306" y="267"/>
                </a:cubicBezTo>
                <a:cubicBezTo>
                  <a:pt x="287" y="294"/>
                  <a:pt x="260" y="315"/>
                  <a:pt x="228" y="325"/>
                </a:cubicBezTo>
                <a:close/>
                <a:moveTo>
                  <a:pt x="318" y="245"/>
                </a:moveTo>
                <a:cubicBezTo>
                  <a:pt x="270" y="245"/>
                  <a:pt x="270" y="245"/>
                  <a:pt x="270" y="245"/>
                </a:cubicBezTo>
                <a:cubicBezTo>
                  <a:pt x="274" y="228"/>
                  <a:pt x="277" y="210"/>
                  <a:pt x="278" y="189"/>
                </a:cubicBezTo>
                <a:cubicBezTo>
                  <a:pt x="333" y="189"/>
                  <a:pt x="333" y="189"/>
                  <a:pt x="333" y="189"/>
                </a:cubicBezTo>
                <a:cubicBezTo>
                  <a:pt x="332" y="209"/>
                  <a:pt x="327" y="228"/>
                  <a:pt x="318" y="245"/>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
        <p:nvSpPr>
          <p:cNvPr id="84" name="TextBox 11"/>
          <p:cNvSpPr txBox="1"/>
          <p:nvPr/>
        </p:nvSpPr>
        <p:spPr>
          <a:xfrm>
            <a:off x="812798" y="6681411"/>
            <a:ext cx="2000250" cy="289951"/>
          </a:xfrm>
          <a:prstGeom prst="rect">
            <a:avLst/>
          </a:prstGeom>
          <a:noFill/>
        </p:spPr>
        <p:txBody>
          <a:bodyPr wrap="square" lIns="0" rIns="0" rtlCol="0">
            <a:spAutoFit/>
          </a:bodyPr>
          <a:lstStyle/>
          <a:p>
            <a:pPr marL="0" marR="0">
              <a:lnSpc>
                <a:spcPct val="107000"/>
              </a:lnSpc>
              <a:spcBef>
                <a:spcPts val="0"/>
              </a:spcBef>
              <a:spcAft>
                <a:spcPts val="0"/>
              </a:spcAft>
            </a:pPr>
            <a:r>
              <a:rPr lang="en-US" sz="1200" b="1" dirty="0" smtClean="0">
                <a:solidFill>
                  <a:schemeClr val="accent1"/>
                </a:solidFill>
                <a:effectLst/>
                <a:latin typeface="Arial" panose="020B0604020202020204" pitchFamily="34" charset="0"/>
                <a:ea typeface="PMingLiU"/>
                <a:cs typeface="Arial" panose="020B0604020202020204" pitchFamily="34" charset="0"/>
              </a:rPr>
              <a:t>EDUCATION</a:t>
            </a:r>
            <a:endParaRPr lang="en-US" sz="1100" dirty="0">
              <a:solidFill>
                <a:schemeClr val="accent1"/>
              </a:solidFill>
              <a:effectLst/>
              <a:latin typeface="Calibri" panose="020F0502020204030204" pitchFamily="34" charset="0"/>
              <a:ea typeface="PMingLiU"/>
              <a:cs typeface="Arial" panose="020B0604020202020204" pitchFamily="34" charset="0"/>
            </a:endParaRPr>
          </a:p>
        </p:txBody>
      </p:sp>
      <p:sp>
        <p:nvSpPr>
          <p:cNvPr id="86" name="Text Box 21"/>
          <p:cNvSpPr txBox="1"/>
          <p:nvPr/>
        </p:nvSpPr>
        <p:spPr>
          <a:xfrm>
            <a:off x="812798" y="7037208"/>
            <a:ext cx="2444535" cy="44114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nSpc>
                <a:spcPct val="80000"/>
              </a:lnSpc>
              <a:spcBef>
                <a:spcPts val="0"/>
              </a:spcBef>
              <a:spcAft>
                <a:spcPts val="800"/>
              </a:spcAft>
            </a:pPr>
            <a:r>
              <a:rPr lang="en-US" sz="1000" b="1" dirty="0">
                <a:solidFill>
                  <a:schemeClr val="tx1"/>
                </a:solidFill>
                <a:effectLst/>
                <a:latin typeface="Arial" panose="020B0604020202020204" pitchFamily="34" charset="0"/>
                <a:ea typeface="PMingLiU"/>
                <a:cs typeface="Arial" panose="020B0604020202020204" pitchFamily="34" charset="0"/>
              </a:rPr>
              <a:t>MASTERS </a:t>
            </a:r>
            <a:r>
              <a:rPr lang="en-US" sz="1000" b="1" dirty="0" smtClean="0">
                <a:solidFill>
                  <a:schemeClr val="tx1"/>
                </a:solidFill>
                <a:effectLst/>
                <a:latin typeface="Arial" panose="020B0604020202020204" pitchFamily="34" charset="0"/>
                <a:ea typeface="PMingLiU"/>
                <a:cs typeface="Arial" panose="020B0604020202020204" pitchFamily="34" charset="0"/>
              </a:rPr>
              <a:t>DEGREE</a:t>
            </a:r>
          </a:p>
          <a:p>
            <a:pPr marL="0" marR="0">
              <a:lnSpc>
                <a:spcPct val="80000"/>
              </a:lnSpc>
              <a:spcBef>
                <a:spcPts val="0"/>
              </a:spcBef>
              <a:spcAft>
                <a:spcPts val="800"/>
              </a:spcAft>
            </a:pPr>
            <a:r>
              <a:rPr lang="en-US" sz="1000" dirty="0" smtClean="0">
                <a:solidFill>
                  <a:schemeClr val="tx1"/>
                </a:solidFill>
                <a:effectLst/>
                <a:latin typeface="Arial" panose="020B0604020202020204" pitchFamily="34" charset="0"/>
                <a:ea typeface="PMingLiU"/>
                <a:cs typeface="Arial" panose="020B0604020202020204" pitchFamily="34" charset="0"/>
              </a:rPr>
              <a:t>NEW </a:t>
            </a:r>
            <a:r>
              <a:rPr lang="en-US" sz="1000" dirty="0">
                <a:solidFill>
                  <a:schemeClr val="tx1"/>
                </a:solidFill>
                <a:effectLst/>
                <a:latin typeface="Arial" panose="020B0604020202020204" pitchFamily="34" charset="0"/>
                <a:ea typeface="PMingLiU"/>
                <a:cs typeface="Arial" panose="020B0604020202020204" pitchFamily="34" charset="0"/>
              </a:rPr>
              <a:t>YORK UNIVERSITY</a:t>
            </a:r>
            <a:endParaRPr lang="en-US" sz="1100" dirty="0">
              <a:solidFill>
                <a:schemeClr val="tx1"/>
              </a:solidFill>
              <a:effectLst/>
              <a:ea typeface="PMingLiU"/>
              <a:cs typeface="Arial" panose="020B0604020202020204" pitchFamily="34" charset="0"/>
            </a:endParaRPr>
          </a:p>
        </p:txBody>
      </p:sp>
      <p:sp>
        <p:nvSpPr>
          <p:cNvPr id="88" name="Text Box 25"/>
          <p:cNvSpPr txBox="1"/>
          <p:nvPr/>
        </p:nvSpPr>
        <p:spPr>
          <a:xfrm>
            <a:off x="812798" y="7432496"/>
            <a:ext cx="2430463" cy="24134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nSpc>
                <a:spcPct val="115000"/>
              </a:lnSpc>
              <a:spcBef>
                <a:spcPts val="0"/>
              </a:spcBef>
              <a:spcAft>
                <a:spcPts val="0"/>
              </a:spcAft>
            </a:pPr>
            <a:r>
              <a:rPr lang="en-US" sz="900" dirty="0">
                <a:solidFill>
                  <a:schemeClr val="tx1"/>
                </a:solidFill>
                <a:effectLst/>
                <a:latin typeface="Arial" panose="020B0604020202020204" pitchFamily="34" charset="0"/>
                <a:ea typeface="PMingLiU"/>
                <a:cs typeface="Arial" panose="020B0604020202020204" pitchFamily="34" charset="0"/>
              </a:rPr>
              <a:t>Aug </a:t>
            </a:r>
            <a:r>
              <a:rPr lang="en-US" sz="900" dirty="0" smtClean="0">
                <a:solidFill>
                  <a:schemeClr val="tx1"/>
                </a:solidFill>
                <a:effectLst/>
                <a:latin typeface="Arial" panose="020B0604020202020204" pitchFamily="34" charset="0"/>
                <a:ea typeface="PMingLiU"/>
                <a:cs typeface="Arial" panose="020B0604020202020204" pitchFamily="34" charset="0"/>
              </a:rPr>
              <a:t>2015 | New </a:t>
            </a:r>
            <a:r>
              <a:rPr lang="en-US" sz="900" dirty="0">
                <a:solidFill>
                  <a:schemeClr val="tx1"/>
                </a:solidFill>
                <a:effectLst/>
                <a:latin typeface="Arial" panose="020B0604020202020204" pitchFamily="34" charset="0"/>
                <a:ea typeface="PMingLiU"/>
                <a:cs typeface="Arial" panose="020B0604020202020204" pitchFamily="34" charset="0"/>
              </a:rPr>
              <a:t>York</a:t>
            </a:r>
            <a:endParaRPr lang="en-US" sz="1100" dirty="0">
              <a:solidFill>
                <a:schemeClr val="tx1"/>
              </a:solidFill>
              <a:effectLst/>
              <a:ea typeface="PMingLiU"/>
              <a:cs typeface="Arial" panose="020B0604020202020204" pitchFamily="34" charset="0"/>
            </a:endParaRPr>
          </a:p>
        </p:txBody>
      </p:sp>
      <p:sp>
        <p:nvSpPr>
          <p:cNvPr id="90" name="Text Box 21"/>
          <p:cNvSpPr txBox="1"/>
          <p:nvPr/>
        </p:nvSpPr>
        <p:spPr>
          <a:xfrm>
            <a:off x="812798" y="7811992"/>
            <a:ext cx="2444535" cy="44114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nSpc>
                <a:spcPct val="80000"/>
              </a:lnSpc>
              <a:spcBef>
                <a:spcPts val="0"/>
              </a:spcBef>
              <a:spcAft>
                <a:spcPts val="800"/>
              </a:spcAft>
            </a:pPr>
            <a:r>
              <a:rPr lang="en-US" sz="1000" b="1" dirty="0">
                <a:solidFill>
                  <a:schemeClr val="tx1"/>
                </a:solidFill>
                <a:effectLst/>
                <a:latin typeface="Arial" panose="020B0604020202020204" pitchFamily="34" charset="0"/>
                <a:ea typeface="PMingLiU"/>
                <a:cs typeface="Arial" panose="020B0604020202020204" pitchFamily="34" charset="0"/>
              </a:rPr>
              <a:t>MASTERS </a:t>
            </a:r>
            <a:r>
              <a:rPr lang="en-US" sz="1000" b="1" dirty="0" smtClean="0">
                <a:solidFill>
                  <a:schemeClr val="tx1"/>
                </a:solidFill>
                <a:effectLst/>
                <a:latin typeface="Arial" panose="020B0604020202020204" pitchFamily="34" charset="0"/>
                <a:ea typeface="PMingLiU"/>
                <a:cs typeface="Arial" panose="020B0604020202020204" pitchFamily="34" charset="0"/>
              </a:rPr>
              <a:t>DEGREE</a:t>
            </a:r>
          </a:p>
          <a:p>
            <a:pPr marL="0" marR="0">
              <a:lnSpc>
                <a:spcPct val="80000"/>
              </a:lnSpc>
              <a:spcBef>
                <a:spcPts val="0"/>
              </a:spcBef>
              <a:spcAft>
                <a:spcPts val="800"/>
              </a:spcAft>
            </a:pPr>
            <a:r>
              <a:rPr lang="en-US" sz="1000" dirty="0" smtClean="0">
                <a:solidFill>
                  <a:schemeClr val="tx1"/>
                </a:solidFill>
                <a:effectLst/>
                <a:latin typeface="Arial" panose="020B0604020202020204" pitchFamily="34" charset="0"/>
                <a:ea typeface="PMingLiU"/>
                <a:cs typeface="Arial" panose="020B0604020202020204" pitchFamily="34" charset="0"/>
              </a:rPr>
              <a:t>NEW </a:t>
            </a:r>
            <a:r>
              <a:rPr lang="en-US" sz="1000" dirty="0">
                <a:solidFill>
                  <a:schemeClr val="tx1"/>
                </a:solidFill>
                <a:effectLst/>
                <a:latin typeface="Arial" panose="020B0604020202020204" pitchFamily="34" charset="0"/>
                <a:ea typeface="PMingLiU"/>
                <a:cs typeface="Arial" panose="020B0604020202020204" pitchFamily="34" charset="0"/>
              </a:rPr>
              <a:t>YORK UNIVERSITY</a:t>
            </a:r>
            <a:endParaRPr lang="en-US" sz="1100" dirty="0">
              <a:solidFill>
                <a:schemeClr val="tx1"/>
              </a:solidFill>
              <a:effectLst/>
              <a:ea typeface="PMingLiU"/>
              <a:cs typeface="Arial" panose="020B0604020202020204" pitchFamily="34" charset="0"/>
            </a:endParaRPr>
          </a:p>
        </p:txBody>
      </p:sp>
      <p:sp>
        <p:nvSpPr>
          <p:cNvPr id="92" name="Text Box 25"/>
          <p:cNvSpPr txBox="1"/>
          <p:nvPr/>
        </p:nvSpPr>
        <p:spPr>
          <a:xfrm>
            <a:off x="812798" y="8207280"/>
            <a:ext cx="2430463" cy="241348"/>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0" tIns="45720" rIns="0" bIns="45720" numCol="1" spcCol="0" rtlCol="0" fromWordArt="0" anchor="t" anchorCtr="0" forceAA="0" compatLnSpc="1">
            <a:prstTxWarp prst="textNoShape">
              <a:avLst/>
            </a:prstTxWarp>
            <a:spAutoFit/>
          </a:bodyPr>
          <a:lstStyle/>
          <a:p>
            <a:pPr marL="0" marR="0">
              <a:lnSpc>
                <a:spcPct val="115000"/>
              </a:lnSpc>
              <a:spcBef>
                <a:spcPts val="0"/>
              </a:spcBef>
              <a:spcAft>
                <a:spcPts val="0"/>
              </a:spcAft>
            </a:pPr>
            <a:r>
              <a:rPr lang="en-US" sz="900" dirty="0">
                <a:solidFill>
                  <a:schemeClr val="tx1"/>
                </a:solidFill>
                <a:effectLst/>
                <a:latin typeface="Arial" panose="020B0604020202020204" pitchFamily="34" charset="0"/>
                <a:ea typeface="PMingLiU"/>
                <a:cs typeface="Arial" panose="020B0604020202020204" pitchFamily="34" charset="0"/>
              </a:rPr>
              <a:t>Aug </a:t>
            </a:r>
            <a:r>
              <a:rPr lang="en-US" sz="900" dirty="0" smtClean="0">
                <a:solidFill>
                  <a:schemeClr val="tx1"/>
                </a:solidFill>
                <a:effectLst/>
                <a:latin typeface="Arial" panose="020B0604020202020204" pitchFamily="34" charset="0"/>
                <a:ea typeface="PMingLiU"/>
                <a:cs typeface="Arial" panose="020B0604020202020204" pitchFamily="34" charset="0"/>
              </a:rPr>
              <a:t>2015 | New </a:t>
            </a:r>
            <a:r>
              <a:rPr lang="en-US" sz="900" dirty="0">
                <a:solidFill>
                  <a:schemeClr val="tx1"/>
                </a:solidFill>
                <a:effectLst/>
                <a:latin typeface="Arial" panose="020B0604020202020204" pitchFamily="34" charset="0"/>
                <a:ea typeface="PMingLiU"/>
                <a:cs typeface="Arial" panose="020B0604020202020204" pitchFamily="34" charset="0"/>
              </a:rPr>
              <a:t>York</a:t>
            </a:r>
            <a:endParaRPr lang="en-US" sz="1100" dirty="0">
              <a:solidFill>
                <a:schemeClr val="tx1"/>
              </a:solidFill>
              <a:effectLst/>
              <a:ea typeface="PMingLiU"/>
              <a:cs typeface="Arial" panose="020B0604020202020204" pitchFamily="34" charset="0"/>
            </a:endParaRPr>
          </a:p>
        </p:txBody>
      </p:sp>
      <p:sp>
        <p:nvSpPr>
          <p:cNvPr id="95" name="TextBox 62"/>
          <p:cNvSpPr txBox="1"/>
          <p:nvPr/>
        </p:nvSpPr>
        <p:spPr>
          <a:xfrm>
            <a:off x="3888071" y="8100112"/>
            <a:ext cx="1281554" cy="1436291"/>
          </a:xfrm>
          <a:prstGeom prst="rect">
            <a:avLst/>
          </a:prstGeom>
        </p:spPr>
        <p:txBody>
          <a:bodyPr lIns="0" tIns="0" rIns="0" bIns="0" rtlCol="0" anchor="t">
            <a:spAutoFit/>
          </a:bodyPr>
          <a:lstStyle/>
          <a:p>
            <a:pPr>
              <a:lnSpc>
                <a:spcPts val="2822"/>
              </a:lnSpc>
            </a:pPr>
            <a:r>
              <a:rPr lang="en-US" sz="1000" dirty="0">
                <a:latin typeface="Arial" panose="020B0604020202020204" pitchFamily="34" charset="0"/>
                <a:cs typeface="Arial" panose="020B0604020202020204" pitchFamily="34" charset="0"/>
              </a:rPr>
              <a:t>Graphic Design</a:t>
            </a:r>
          </a:p>
          <a:p>
            <a:pPr>
              <a:lnSpc>
                <a:spcPts val="2822"/>
              </a:lnSpc>
            </a:pPr>
            <a:r>
              <a:rPr lang="en-US" sz="1000" dirty="0">
                <a:latin typeface="Arial" panose="020B0604020202020204" pitchFamily="34" charset="0"/>
                <a:cs typeface="Arial" panose="020B0604020202020204" pitchFamily="34" charset="0"/>
              </a:rPr>
              <a:t>Illustration</a:t>
            </a:r>
          </a:p>
          <a:p>
            <a:pPr>
              <a:lnSpc>
                <a:spcPts val="2822"/>
              </a:lnSpc>
            </a:pPr>
            <a:r>
              <a:rPr lang="en-US" sz="1000" dirty="0">
                <a:latin typeface="Arial" panose="020B0604020202020204" pitchFamily="34" charset="0"/>
                <a:cs typeface="Arial" panose="020B0604020202020204" pitchFamily="34" charset="0"/>
              </a:rPr>
              <a:t>Photography</a:t>
            </a:r>
          </a:p>
          <a:p>
            <a:pPr>
              <a:lnSpc>
                <a:spcPts val="2822"/>
              </a:lnSpc>
            </a:pPr>
            <a:r>
              <a:rPr lang="en-US" sz="1000" dirty="0">
                <a:latin typeface="Arial" panose="020B0604020202020204" pitchFamily="34" charset="0"/>
                <a:cs typeface="Arial" panose="020B0604020202020204" pitchFamily="34" charset="0"/>
              </a:rPr>
              <a:t>Motion Graphics</a:t>
            </a:r>
          </a:p>
        </p:txBody>
      </p:sp>
      <p:sp>
        <p:nvSpPr>
          <p:cNvPr id="96" name="Oval 95"/>
          <p:cNvSpPr/>
          <p:nvPr/>
        </p:nvSpPr>
        <p:spPr>
          <a:xfrm>
            <a:off x="5897048" y="8253138"/>
            <a:ext cx="191265" cy="19126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a:off x="6142325" y="8253138"/>
            <a:ext cx="191265" cy="19126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a:off x="6387602" y="8253138"/>
            <a:ext cx="191265" cy="19126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Oval 98"/>
          <p:cNvSpPr/>
          <p:nvPr/>
        </p:nvSpPr>
        <p:spPr>
          <a:xfrm>
            <a:off x="6632879" y="8253138"/>
            <a:ext cx="191265" cy="19126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Oval 99"/>
          <p:cNvSpPr/>
          <p:nvPr/>
        </p:nvSpPr>
        <p:spPr>
          <a:xfrm>
            <a:off x="6878156" y="8253138"/>
            <a:ext cx="191265" cy="19126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Oval 102"/>
          <p:cNvSpPr/>
          <p:nvPr/>
        </p:nvSpPr>
        <p:spPr>
          <a:xfrm>
            <a:off x="5888321" y="8598283"/>
            <a:ext cx="191265" cy="19126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Oval 103"/>
          <p:cNvSpPr/>
          <p:nvPr/>
        </p:nvSpPr>
        <p:spPr>
          <a:xfrm>
            <a:off x="6133598" y="8598283"/>
            <a:ext cx="191265" cy="19126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6378875" y="8598283"/>
            <a:ext cx="191265" cy="19126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6624152" y="8598283"/>
            <a:ext cx="191265" cy="19126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a:off x="6869429" y="8598283"/>
            <a:ext cx="191265" cy="19126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Oval 108"/>
          <p:cNvSpPr/>
          <p:nvPr/>
        </p:nvSpPr>
        <p:spPr>
          <a:xfrm>
            <a:off x="5888320" y="8943428"/>
            <a:ext cx="191265" cy="19126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Oval 109"/>
          <p:cNvSpPr/>
          <p:nvPr/>
        </p:nvSpPr>
        <p:spPr>
          <a:xfrm>
            <a:off x="6133597" y="8943428"/>
            <a:ext cx="191265" cy="19126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Oval 110"/>
          <p:cNvSpPr/>
          <p:nvPr/>
        </p:nvSpPr>
        <p:spPr>
          <a:xfrm>
            <a:off x="6378874" y="8943428"/>
            <a:ext cx="191265" cy="19126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a:off x="6624151" y="8943428"/>
            <a:ext cx="191265" cy="19126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a:off x="6869428" y="8943428"/>
            <a:ext cx="191265" cy="19126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a:off x="5897047" y="9288574"/>
            <a:ext cx="191265" cy="19126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p:cNvSpPr/>
          <p:nvPr/>
        </p:nvSpPr>
        <p:spPr>
          <a:xfrm>
            <a:off x="6142324" y="9288574"/>
            <a:ext cx="191265" cy="19126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6387601" y="9288574"/>
            <a:ext cx="191265" cy="19126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Oval 117"/>
          <p:cNvSpPr/>
          <p:nvPr/>
        </p:nvSpPr>
        <p:spPr>
          <a:xfrm>
            <a:off x="6632878" y="9288574"/>
            <a:ext cx="191265" cy="191265"/>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6878155" y="9288574"/>
            <a:ext cx="191265" cy="191265"/>
          </a:xfrm>
          <a:prstGeom prst="ellips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sz="quarter" idx="10"/>
          </p:nvPr>
        </p:nvSpPr>
        <p:spPr/>
      </p:sp>
    </p:spTree>
    <p:extLst>
      <p:ext uri="{BB962C8B-B14F-4D97-AF65-F5344CB8AC3E}">
        <p14:creationId xmlns:p14="http://schemas.microsoft.com/office/powerpoint/2010/main" val="150292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89893" y="4033330"/>
            <a:ext cx="5792614" cy="1523494"/>
          </a:xfrm>
          <a:prstGeom prst="rect">
            <a:avLst/>
          </a:prstGeom>
          <a:noFill/>
        </p:spPr>
        <p:txBody>
          <a:bodyPr wrap="square" rtlCol="0">
            <a:spAutoFit/>
          </a:bodyPr>
          <a:lstStyle/>
          <a:p>
            <a:pPr algn="ctr"/>
            <a:r>
              <a:rPr lang="en-US" b="1" dirty="0">
                <a:solidFill>
                  <a:srgbClr val="364E67"/>
                </a:solidFill>
                <a:latin typeface="Open Sans" panose="020B0606030504020204" pitchFamily="34" charset="0"/>
                <a:ea typeface="Open Sans" panose="020B0606030504020204" pitchFamily="34" charset="0"/>
                <a:cs typeface="Open Sans" panose="020B0606030504020204" pitchFamily="34" charset="0"/>
              </a:rPr>
              <a:t>WRITE A RESUME THAT LANDS </a:t>
            </a:r>
            <a:r>
              <a:rPr lang="en-US" dirty="0">
                <a:solidFill>
                  <a:srgbClr val="2FAE82"/>
                </a:solidFill>
                <a:latin typeface="Open Sans" panose="020B0606030504020204" pitchFamily="34" charset="0"/>
                <a:ea typeface="Open Sans" panose="020B0606030504020204" pitchFamily="34" charset="0"/>
                <a:cs typeface="Open Sans" panose="020B0606030504020204" pitchFamily="34" charset="0"/>
              </a:rPr>
              <a:t>MORE INTERVIEWS</a:t>
            </a:r>
            <a:r>
              <a:rPr lang="en-US" dirty="0" smtClean="0">
                <a:solidFill>
                  <a:srgbClr val="2FAE82"/>
                </a:solidFill>
                <a:latin typeface="Open Sans" panose="020B0606030504020204" pitchFamily="34" charset="0"/>
                <a:ea typeface="Open Sans" panose="020B0606030504020204" pitchFamily="34" charset="0"/>
                <a:cs typeface="Open Sans" panose="020B0606030504020204" pitchFamily="34" charset="0"/>
              </a:rPr>
              <a:t>!</a:t>
            </a:r>
          </a:p>
          <a:p>
            <a:pPr algn="ctr"/>
            <a:endParaRPr lang="en-US" sz="12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a:p>
            <a:pPr algn="ctr">
              <a:lnSpc>
                <a:spcPct val="150000"/>
              </a:lnSpc>
            </a:pP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Let </a:t>
            </a: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state-of-the-art resume builder help you create a resume tailored to your target jobs. Creating a resume has never been easier</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a:t>
            </a:r>
          </a:p>
          <a:p>
            <a:pPr algn="ctr">
              <a:lnSpc>
                <a:spcPct val="150000"/>
              </a:lnSpc>
            </a:pP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https://www.careerreload.com/build-a-resume</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 </a:t>
            </a:r>
            <a:endPar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7" name="Text Box 53"/>
          <p:cNvSpPr txBox="1"/>
          <p:nvPr/>
        </p:nvSpPr>
        <p:spPr>
          <a:xfrm>
            <a:off x="644208" y="1073489"/>
            <a:ext cx="6483985" cy="2216150"/>
          </a:xfrm>
          <a:prstGeom prst="rect">
            <a:avLst/>
          </a:prstGeom>
          <a:solidFill>
            <a:sysClr val="window" lastClr="FFFFFF"/>
          </a:solidFill>
          <a:ln w="19050">
            <a:solidFill>
              <a:srgbClr val="4C6685"/>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0"/>
              </a:spcAft>
            </a:pPr>
            <a:r>
              <a:rPr lang="en-US" sz="1100" dirty="0">
                <a:solidFill>
                  <a:srgbClr val="494A49"/>
                </a:solidFill>
                <a:effectLst/>
                <a:latin typeface="Calibri" panose="020F0502020204030204" pitchFamily="34"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u="sng" dirty="0">
                <a:solidFill>
                  <a:srgbClr val="494A49"/>
                </a:solidFill>
                <a:effectLst/>
                <a:latin typeface="Times New Roman" panose="02020603050405020304" pitchFamily="18" charset="0"/>
                <a:ea typeface="PMingLiU"/>
                <a:cs typeface="Arial" panose="020B0604020202020204" pitchFamily="34" charset="0"/>
              </a:rPr>
              <a:t>Copyright information - Please read</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dirty="0">
                <a:solidFill>
                  <a:srgbClr val="494A49"/>
                </a:solidFill>
                <a:effectLst/>
                <a:latin typeface="Times New Roman" panose="02020603050405020304" pitchFamily="18"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a:lnSpc>
                <a:spcPct val="107000"/>
              </a:lnSpc>
            </a:pPr>
            <a:r>
              <a:rPr lang="en-US" sz="1100" dirty="0">
                <a:solidFill>
                  <a:srgbClr val="494A49"/>
                </a:solidFill>
                <a:effectLst/>
                <a:latin typeface="Times New Roman" panose="02020603050405020304" pitchFamily="18" charset="0"/>
                <a:ea typeface="PMingLiU"/>
                <a:cs typeface="Arial" panose="020B0604020202020204" pitchFamily="34" charset="0"/>
              </a:rPr>
              <a:t>© This free resume template is the copyright of </a:t>
            </a:r>
            <a:r>
              <a:rPr lang="en-US" sz="1100" u="sng" dirty="0">
                <a:solidFill>
                  <a:srgbClr val="00B050"/>
                </a:solidFill>
                <a:effectLst/>
                <a:latin typeface="Times New Roman" panose="02020603050405020304" pitchFamily="18" charset="0"/>
                <a:ea typeface="PMingLiU"/>
                <a:cs typeface="Arial" panose="020B0604020202020204" pitchFamily="34" charset="0"/>
                <a:hlinkClick r:id="rId4"/>
              </a:rPr>
              <a:t>CareerReload.com</a:t>
            </a:r>
            <a:r>
              <a:rPr lang="en-US" sz="1100" dirty="0">
                <a:solidFill>
                  <a:srgbClr val="494A49"/>
                </a:solidFill>
                <a:effectLst/>
                <a:latin typeface="Times New Roman" panose="02020603050405020304" pitchFamily="18" charset="0"/>
                <a:ea typeface="PMingLiU"/>
                <a:cs typeface="Arial" panose="020B0604020202020204" pitchFamily="34" charset="0"/>
              </a:rPr>
              <a:t>. You can download and modify this template for your own personal use to create a resume for </a:t>
            </a:r>
            <a:r>
              <a:rPr lang="en-US" sz="1100" dirty="0" smtClean="0">
                <a:solidFill>
                  <a:srgbClr val="494A49"/>
                </a:solidFill>
                <a:effectLst/>
                <a:latin typeface="Times New Roman" panose="02020603050405020304" pitchFamily="18" charset="0"/>
                <a:ea typeface="PMingLiU"/>
                <a:cs typeface="Arial" panose="020B0604020202020204" pitchFamily="34" charset="0"/>
              </a:rPr>
              <a:t>yourself. </a:t>
            </a:r>
            <a:r>
              <a:rPr lang="en-US" sz="1100" dirty="0">
                <a:solidFill>
                  <a:srgbClr val="494A49"/>
                </a:solidFill>
                <a:effectLst/>
                <a:latin typeface="Times New Roman" panose="02020603050405020304" pitchFamily="18" charset="0"/>
                <a:ea typeface="PMingLiU"/>
                <a:cs typeface="Arial" panose="020B0604020202020204" pitchFamily="34" charset="0"/>
              </a:rPr>
              <a:t>You may not distribute or resell this template, or its derivatives, and you may not make the download available on other websites. All sharing of this template must be done by linking to the listing or category (never to the download itself): </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careerreload.com/</a:t>
            </a:r>
            <a:r>
              <a:rPr lang="en-US" sz="1100" u="sng" dirty="0" err="1" smtClean="0">
                <a:solidFill>
                  <a:srgbClr val="00B050"/>
                </a:solidFill>
                <a:latin typeface="Times New Roman" panose="02020603050405020304" pitchFamily="18" charset="0"/>
                <a:ea typeface="PMingLiU"/>
                <a:cs typeface="Arial" panose="020B0604020202020204" pitchFamily="34" charset="0"/>
                <a:hlinkClick r:id="rId5"/>
              </a:rPr>
              <a:t>powerpoint</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-resume-templates/</a:t>
            </a:r>
            <a:r>
              <a:rPr lang="en-US" sz="1100" u="sng" dirty="0" smtClean="0">
                <a:solidFill>
                  <a:srgbClr val="00B050"/>
                </a:solidFill>
                <a:latin typeface="Times New Roman" panose="02020603050405020304" pitchFamily="18"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dirty="0">
                <a:solidFill>
                  <a:srgbClr val="494A49"/>
                </a:solidFill>
                <a:effectLst/>
                <a:latin typeface="Times New Roman" panose="02020603050405020304" pitchFamily="18"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dirty="0">
                <a:solidFill>
                  <a:srgbClr val="494A49"/>
                </a:solidFill>
                <a:effectLst/>
                <a:latin typeface="Times New Roman" panose="02020603050405020304" pitchFamily="18" charset="0"/>
                <a:ea typeface="PMingLiU"/>
                <a:cs typeface="Arial" panose="020B0604020202020204" pitchFamily="34" charset="0"/>
              </a:rPr>
              <a:t>You should remove this copyright notice before sending your resume to potential employers. To remove this copyright </a:t>
            </a:r>
            <a:r>
              <a:rPr lang="en-US" sz="1100" dirty="0" smtClean="0">
                <a:solidFill>
                  <a:srgbClr val="494A49"/>
                </a:solidFill>
                <a:effectLst/>
                <a:latin typeface="Times New Roman" panose="02020603050405020304" pitchFamily="18" charset="0"/>
                <a:ea typeface="PMingLiU"/>
                <a:cs typeface="Arial" panose="020B0604020202020204" pitchFamily="34" charset="0"/>
              </a:rPr>
              <a:t>notice</a:t>
            </a:r>
            <a:r>
              <a:rPr lang="en-US" sz="1100" dirty="0">
                <a:solidFill>
                  <a:srgbClr val="494A49"/>
                </a:solidFill>
                <a:latin typeface="Times New Roman" panose="02020603050405020304" pitchFamily="18" charset="0"/>
                <a:ea typeface="PMingLiU"/>
                <a:cs typeface="Arial" panose="020B0604020202020204" pitchFamily="34" charset="0"/>
              </a:rPr>
              <a:t> </a:t>
            </a:r>
            <a:r>
              <a:rPr lang="en-US" sz="1100" dirty="0" smtClean="0">
                <a:solidFill>
                  <a:srgbClr val="494A49"/>
                </a:solidFill>
                <a:latin typeface="Times New Roman" panose="02020603050405020304" pitchFamily="18" charset="0"/>
                <a:ea typeface="PMingLiU"/>
                <a:cs typeface="Arial" panose="020B0604020202020204" pitchFamily="34" charset="0"/>
              </a:rPr>
              <a:t>just delete the slide</a:t>
            </a:r>
            <a:r>
              <a:rPr lang="en-US" sz="1100" dirty="0" smtClean="0">
                <a:solidFill>
                  <a:srgbClr val="494A49"/>
                </a:solidFill>
                <a:effectLst/>
                <a:latin typeface="Times New Roman" panose="02020603050405020304" pitchFamily="18" charset="0"/>
                <a:ea typeface="PMingLiU"/>
                <a:cs typeface="Arial" panose="020B0604020202020204" pitchFamily="34" charset="0"/>
              </a:rPr>
              <a:t>.</a:t>
            </a:r>
            <a:endParaRPr lang="en-US" sz="1100" dirty="0">
              <a:effectLst/>
              <a:latin typeface="Calibri" panose="020F0502020204030204" pitchFamily="34" charset="0"/>
              <a:ea typeface="PMingLiU"/>
              <a:cs typeface="Arial" panose="020B0604020202020204" pitchFamily="34" charset="0"/>
            </a:endParaRPr>
          </a:p>
        </p:txBody>
      </p:sp>
    </p:spTree>
    <p:extLst>
      <p:ext uri="{BB962C8B-B14F-4D97-AF65-F5344CB8AC3E}">
        <p14:creationId xmlns:p14="http://schemas.microsoft.com/office/powerpoint/2010/main" val="514360409"/>
      </p:ext>
    </p:extLst>
  </p:cSld>
  <p:clrMapOvr>
    <a:masterClrMapping/>
  </p:clrMapOvr>
</p:sld>
</file>

<file path=ppt/theme/theme1.xml><?xml version="1.0" encoding="utf-8"?>
<a:theme xmlns:a="http://schemas.openxmlformats.org/drawingml/2006/main" name="Office Theme">
  <a:themeElements>
    <a:clrScheme name="PPT06">
      <a:dk1>
        <a:srgbClr val="505050"/>
      </a:dk1>
      <a:lt1>
        <a:srgbClr val="FFFFFF"/>
      </a:lt1>
      <a:dk2>
        <a:srgbClr val="505050"/>
      </a:dk2>
      <a:lt2>
        <a:srgbClr val="FFFFFF"/>
      </a:lt2>
      <a:accent1>
        <a:srgbClr val="F07978"/>
      </a:accent1>
      <a:accent2>
        <a:srgbClr val="F7D46D"/>
      </a:accent2>
      <a:accent3>
        <a:srgbClr val="475765"/>
      </a:accent3>
      <a:accent4>
        <a:srgbClr val="76D2C5"/>
      </a:accent4>
      <a:accent5>
        <a:srgbClr val="48ACC6"/>
      </a:accent5>
      <a:accent6>
        <a:srgbClr val="A5A5A5"/>
      </a:accent6>
      <a:hlink>
        <a:srgbClr val="F07978"/>
      </a:hlink>
      <a:folHlink>
        <a:srgbClr val="F07978"/>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363</Words>
  <Application>Microsoft Office PowerPoint</Application>
  <PresentationFormat>Custom</PresentationFormat>
  <Paragraphs>51</Paragraphs>
  <Slides>2</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vt:i4>
      </vt:variant>
    </vt:vector>
  </HeadingPairs>
  <TitlesOfParts>
    <vt:vector size="10" baseType="lpstr">
      <vt:lpstr>Arial</vt:lpstr>
      <vt:lpstr>Calibri</vt:lpstr>
      <vt:lpstr>Calibri Light</vt:lpstr>
      <vt:lpstr>Open Sans</vt:lpstr>
      <vt:lpstr>Open Sans Light</vt:lpstr>
      <vt:lpstr>PMingLiU</vt:lpstr>
      <vt:lpstr>Times New Roman</vt:lpstr>
      <vt:lpstr>Office Theme</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2021-12-17T10:57:22Z</dcterms:created>
  <dcterms:modified xsi:type="dcterms:W3CDTF">2022-07-27T10:43:59Z</dcterms:modified>
</cp:coreProperties>
</file>