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6" r:id="rId2"/>
    <p:sldId id="257"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17-Nov-22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baseline="0" dirty="0" smtClean="0">
                <a:solidFill>
                  <a:srgbClr val="494A49"/>
                </a:solidFill>
                <a:effectLst/>
                <a:latin typeface="Times New Roman" panose="02020603050405020304" pitchFamily="18" charset="0"/>
                <a:cs typeface="Arial" panose="020B0604020202020204" pitchFamily="34" charset="0"/>
              </a:rPr>
              <a:t>Some of the elements can be edited via the Slide Master (view &gt; slide master). Once you are done editing your cover letter,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3824730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2025381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sume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09106" y="220086"/>
            <a:ext cx="3190532" cy="4128383"/>
          </a:xfrm>
          <a:solidFill>
            <a:schemeClr val="tx1">
              <a:lumMod val="40000"/>
              <a:lumOff val="60000"/>
            </a:schemeClr>
          </a:solidFill>
        </p:spPr>
        <p:txBody>
          <a:bodyPr/>
          <a:lstStyle/>
          <a:p>
            <a:endParaRPr lang="en-US"/>
          </a:p>
        </p:txBody>
      </p:sp>
      <p:sp>
        <p:nvSpPr>
          <p:cNvPr id="4" name="Freeform 3"/>
          <p:cNvSpPr/>
          <p:nvPr/>
        </p:nvSpPr>
        <p:spPr>
          <a:xfrm>
            <a:off x="3551844" y="220086"/>
            <a:ext cx="4048240" cy="9638756"/>
          </a:xfrm>
          <a:custGeom>
            <a:avLst/>
            <a:gdLst/>
            <a:ahLst/>
            <a:cxnLst/>
            <a:rect l="l" t="t" r="r" b="b"/>
            <a:pathLst>
              <a:path w="1980746" h="4716106">
                <a:moveTo>
                  <a:pt x="0" y="0"/>
                </a:moveTo>
                <a:lnTo>
                  <a:pt x="1980746" y="0"/>
                </a:lnTo>
                <a:lnTo>
                  <a:pt x="1980746" y="4716106"/>
                </a:lnTo>
                <a:lnTo>
                  <a:pt x="0" y="4716106"/>
                </a:lnTo>
                <a:close/>
              </a:path>
            </a:pathLst>
          </a:custGeom>
          <a:solidFill>
            <a:schemeClr val="accent2"/>
          </a:solidFill>
        </p:spPr>
      </p:sp>
      <p:sp>
        <p:nvSpPr>
          <p:cNvPr id="7" name="Freeform 6"/>
          <p:cNvSpPr/>
          <p:nvPr/>
        </p:nvSpPr>
        <p:spPr>
          <a:xfrm>
            <a:off x="209106" y="4527822"/>
            <a:ext cx="3190532" cy="5331020"/>
          </a:xfrm>
          <a:custGeom>
            <a:avLst/>
            <a:gdLst/>
            <a:ahLst/>
            <a:cxnLst/>
            <a:rect l="l" t="t" r="r" b="b"/>
            <a:pathLst>
              <a:path w="1561082" h="2608392">
                <a:moveTo>
                  <a:pt x="0" y="0"/>
                </a:moveTo>
                <a:lnTo>
                  <a:pt x="1561082" y="0"/>
                </a:lnTo>
                <a:lnTo>
                  <a:pt x="1561082" y="2608392"/>
                </a:lnTo>
                <a:lnTo>
                  <a:pt x="0" y="2608392"/>
                </a:lnTo>
                <a:close/>
              </a:path>
            </a:pathLst>
          </a:custGeom>
          <a:solidFill>
            <a:schemeClr val="bg1">
              <a:lumMod val="75000"/>
            </a:schemeClr>
          </a:solidFill>
        </p:spPr>
      </p:sp>
    </p:spTree>
    <p:extLst>
      <p:ext uri="{BB962C8B-B14F-4D97-AF65-F5344CB8AC3E}">
        <p14:creationId xmlns:p14="http://schemas.microsoft.com/office/powerpoint/2010/main" val="2331508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76697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17-Nov-22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2"/>
          <p:cNvSpPr txBox="1"/>
          <p:nvPr/>
        </p:nvSpPr>
        <p:spPr>
          <a:xfrm>
            <a:off x="4010471" y="481263"/>
            <a:ext cx="3143972" cy="666849"/>
          </a:xfrm>
          <a:prstGeom prst="rect">
            <a:avLst/>
          </a:prstGeom>
        </p:spPr>
        <p:txBody>
          <a:bodyPr lIns="0" tIns="0" rIns="0" bIns="0" rtlCol="0" anchor="t">
            <a:spAutoFit/>
          </a:bodyPr>
          <a:lstStyle/>
          <a:p>
            <a:pPr algn="ctr">
              <a:lnSpc>
                <a:spcPts val="5163"/>
              </a:lnSpc>
            </a:pPr>
            <a:r>
              <a:rPr lang="en-US" sz="4303" spc="817" dirty="0" smtClean="0">
                <a:latin typeface="Times New Roman" panose="02020603050405020304" pitchFamily="18" charset="0"/>
                <a:cs typeface="Times New Roman" panose="02020603050405020304" pitchFamily="18" charset="0"/>
              </a:rPr>
              <a:t>JESSICA</a:t>
            </a:r>
            <a:endParaRPr lang="en-US" sz="4303" spc="817" dirty="0">
              <a:latin typeface="Times New Roman" panose="02020603050405020304" pitchFamily="18" charset="0"/>
              <a:cs typeface="Times New Roman" panose="02020603050405020304" pitchFamily="18" charset="0"/>
            </a:endParaRPr>
          </a:p>
        </p:txBody>
      </p:sp>
      <p:sp>
        <p:nvSpPr>
          <p:cNvPr id="14" name="TextBox 14"/>
          <p:cNvSpPr txBox="1"/>
          <p:nvPr/>
        </p:nvSpPr>
        <p:spPr>
          <a:xfrm>
            <a:off x="4296053" y="801455"/>
            <a:ext cx="2573838" cy="824580"/>
          </a:xfrm>
          <a:prstGeom prst="rect">
            <a:avLst/>
          </a:prstGeom>
        </p:spPr>
        <p:txBody>
          <a:bodyPr lIns="0" tIns="0" rIns="0" bIns="0" rtlCol="0" anchor="t">
            <a:spAutoFit/>
          </a:bodyPr>
          <a:lstStyle/>
          <a:p>
            <a:pPr algn="ctr">
              <a:lnSpc>
                <a:spcPts val="6418"/>
              </a:lnSpc>
            </a:pPr>
            <a:r>
              <a:rPr lang="en-US" sz="5348" dirty="0" smtClean="0">
                <a:solidFill>
                  <a:schemeClr val="accent2">
                    <a:lumMod val="75000"/>
                  </a:schemeClr>
                </a:solidFill>
                <a:latin typeface="Brittany Signature" pitchFamily="2" charset="0"/>
              </a:rPr>
              <a:t>Smith</a:t>
            </a:r>
            <a:endParaRPr lang="en-US" sz="5348" dirty="0">
              <a:solidFill>
                <a:schemeClr val="accent2">
                  <a:lumMod val="75000"/>
                </a:schemeClr>
              </a:solidFill>
              <a:latin typeface="Brittany Signature" pitchFamily="2" charset="0"/>
            </a:endParaRPr>
          </a:p>
        </p:txBody>
      </p:sp>
      <p:sp>
        <p:nvSpPr>
          <p:cNvPr id="94" name="TextBox 10"/>
          <p:cNvSpPr txBox="1"/>
          <p:nvPr/>
        </p:nvSpPr>
        <p:spPr>
          <a:xfrm>
            <a:off x="632563" y="5343490"/>
            <a:ext cx="2346355" cy="695325"/>
          </a:xfrm>
          <a:prstGeom prst="rect">
            <a:avLst/>
          </a:prstGeom>
          <a:noFill/>
        </p:spPr>
        <p:txBody>
          <a:bodyPr wrap="square" lIns="0" rtlCol="0">
            <a:noAutofit/>
          </a:bodyPr>
          <a:lstStyle/>
          <a:p>
            <a:pPr marL="0" marR="0" algn="ctr">
              <a:lnSpc>
                <a:spcPct val="114000"/>
              </a:lnSpc>
              <a:spcBef>
                <a:spcPts val="0"/>
              </a:spcBef>
              <a:spcAft>
                <a:spcPts val="0"/>
              </a:spcAft>
            </a:pPr>
            <a:r>
              <a:rPr lang="de-DE" sz="1000" kern="1200" dirty="0" smtClean="0">
                <a:effectLst/>
                <a:latin typeface="+mj-lt"/>
                <a:ea typeface="PMingLiU"/>
                <a:cs typeface="Arial" panose="020B0604020202020204" pitchFamily="34" charset="0"/>
              </a:rPr>
              <a:t>212-123-1234</a:t>
            </a:r>
            <a:endParaRPr lang="en-US" sz="1100" dirty="0">
              <a:effectLst/>
              <a:latin typeface="+mj-lt"/>
              <a:ea typeface="PMingLiU"/>
              <a:cs typeface="Arial" panose="020B0604020202020204" pitchFamily="34" charset="0"/>
            </a:endParaRPr>
          </a:p>
          <a:p>
            <a:pPr marL="0" marR="0" algn="ctr">
              <a:lnSpc>
                <a:spcPct val="114000"/>
              </a:lnSpc>
              <a:spcBef>
                <a:spcPts val="0"/>
              </a:spcBef>
              <a:spcAft>
                <a:spcPts val="0"/>
              </a:spcAft>
            </a:pPr>
            <a:r>
              <a:rPr lang="de-DE" sz="1000" kern="1200" dirty="0">
                <a:effectLst/>
                <a:latin typeface="+mj-lt"/>
                <a:ea typeface="PMingLiU"/>
                <a:cs typeface="Arial" panose="020B0604020202020204" pitchFamily="34" charset="0"/>
              </a:rPr>
              <a:t>youremail@mail.com</a:t>
            </a:r>
            <a:endParaRPr lang="en-US" sz="1100" dirty="0">
              <a:effectLst/>
              <a:latin typeface="+mj-lt"/>
              <a:ea typeface="PMingLiU"/>
              <a:cs typeface="Arial" panose="020B0604020202020204" pitchFamily="34" charset="0"/>
            </a:endParaRPr>
          </a:p>
          <a:p>
            <a:pPr marL="0" marR="0" algn="ctr">
              <a:lnSpc>
                <a:spcPct val="114000"/>
              </a:lnSpc>
              <a:spcBef>
                <a:spcPts val="0"/>
              </a:spcBef>
              <a:spcAft>
                <a:spcPts val="0"/>
              </a:spcAft>
            </a:pPr>
            <a:r>
              <a:rPr lang="de-DE" sz="1000" kern="1200" dirty="0" smtClean="0">
                <a:effectLst/>
                <a:latin typeface="+mj-lt"/>
                <a:ea typeface="PMingLiU"/>
                <a:cs typeface="Arial" panose="020B0604020202020204" pitchFamily="34" charset="0"/>
              </a:rPr>
              <a:t>LinkedIn.com/username</a:t>
            </a:r>
            <a:endParaRPr lang="en-US" sz="1100" dirty="0">
              <a:effectLst/>
              <a:latin typeface="+mj-lt"/>
              <a:ea typeface="PMingLiU"/>
              <a:cs typeface="Arial" panose="020B0604020202020204" pitchFamily="34" charset="0"/>
            </a:endParaRPr>
          </a:p>
        </p:txBody>
      </p:sp>
      <p:sp>
        <p:nvSpPr>
          <p:cNvPr id="101" name="Rectangle 100"/>
          <p:cNvSpPr/>
          <p:nvPr/>
        </p:nvSpPr>
        <p:spPr>
          <a:xfrm>
            <a:off x="632564" y="4806950"/>
            <a:ext cx="2346355" cy="35814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5"/>
          <p:cNvSpPr txBox="1"/>
          <p:nvPr/>
        </p:nvSpPr>
        <p:spPr>
          <a:xfrm>
            <a:off x="815000" y="4914464"/>
            <a:ext cx="1981482" cy="182038"/>
          </a:xfrm>
          <a:prstGeom prst="rect">
            <a:avLst/>
          </a:prstGeom>
        </p:spPr>
        <p:txBody>
          <a:bodyPr lIns="0" tIns="0" rIns="0" bIns="0" rtlCol="0" anchor="t">
            <a:spAutoFit/>
          </a:bodyPr>
          <a:lstStyle/>
          <a:p>
            <a:pPr algn="ctr">
              <a:lnSpc>
                <a:spcPts val="1411"/>
              </a:lnSpc>
            </a:pPr>
            <a:r>
              <a:rPr lang="en-US" sz="1400" dirty="0" smtClean="0">
                <a:latin typeface="Times New Roman" panose="02020603050405020304" pitchFamily="18" charset="0"/>
                <a:cs typeface="Times New Roman" panose="02020603050405020304" pitchFamily="18" charset="0"/>
              </a:rPr>
              <a:t>CONTACT</a:t>
            </a:r>
            <a:endParaRPr lang="en-US" sz="1400" dirty="0">
              <a:latin typeface="Times New Roman" panose="02020603050405020304" pitchFamily="18" charset="0"/>
              <a:cs typeface="Times New Roman" panose="02020603050405020304" pitchFamily="18" charset="0"/>
            </a:endParaRPr>
          </a:p>
        </p:txBody>
      </p:sp>
      <p:sp>
        <p:nvSpPr>
          <p:cNvPr id="69" name="Text Box 288"/>
          <p:cNvSpPr txBox="1"/>
          <p:nvPr/>
        </p:nvSpPr>
        <p:spPr>
          <a:xfrm>
            <a:off x="3725589" y="4248836"/>
            <a:ext cx="3743123" cy="42211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15000"/>
              </a:lnSpc>
              <a:spcBef>
                <a:spcPts val="0"/>
              </a:spcBef>
              <a:spcAft>
                <a:spcPts val="0"/>
              </a:spcAft>
            </a:pPr>
            <a:r>
              <a:rPr lang="en-US" sz="1000" dirty="0">
                <a:solidFill>
                  <a:srgbClr val="595959"/>
                </a:solidFill>
                <a:effectLst/>
                <a:latin typeface="+mj-lt"/>
                <a:ea typeface="PMingLiU"/>
                <a:cs typeface="Arial" panose="020B0604020202020204" pitchFamily="34" charset="0"/>
              </a:rPr>
              <a:t>Dear Mr. Doe (or Dear Hiring Manager):</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 </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Cover letters enable you to explain things you may not be able to in the resume, for example to explain a gap in work history, or your reason for a sudden career change, or if you have any connections to the company and need to name drop. Here are few ways to make your cover letter shine:</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 </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Keep it short and sweet. Show the hiring manager that you did your research and have been following the company; compliment them on a recent accomplishment. Then, if possible, relate that accomplishment to your experiences or your own accomplishments to show that you truly would be an asset to the company. If you have been recommended for the job by any mutual contacts, be sure to mention that.</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 </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Remember that your resume and cover letter should focus on what you can do for the company. Keep them in mind all times when crafting your cover letter and cater to the company’s needs if you want to get hired</a:t>
            </a:r>
            <a:r>
              <a:rPr lang="en-US" sz="1000" dirty="0" smtClean="0">
                <a:solidFill>
                  <a:srgbClr val="595959"/>
                </a:solidFill>
                <a:effectLst/>
                <a:latin typeface="+mj-lt"/>
                <a:ea typeface="PMingLiU"/>
                <a:cs typeface="Arial" panose="020B0604020202020204" pitchFamily="34" charset="0"/>
              </a:rPr>
              <a:t>.</a:t>
            </a:r>
          </a:p>
          <a:p>
            <a:pPr marL="0" marR="0">
              <a:lnSpc>
                <a:spcPct val="107000"/>
              </a:lnSpc>
              <a:spcBef>
                <a:spcPts val="0"/>
              </a:spcBef>
              <a:spcAft>
                <a:spcPts val="0"/>
              </a:spcAft>
            </a:pP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Sincerely,</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Arial" panose="020B0604020202020204" pitchFamily="34" charset="0"/>
                <a:ea typeface="PMingLiU"/>
                <a:cs typeface="Arial" panose="020B0604020202020204" pitchFamily="34" charset="0"/>
              </a:rPr>
              <a:t> </a:t>
            </a:r>
            <a:endParaRPr lang="en-US" sz="1100" dirty="0">
              <a:effectLst/>
              <a:ea typeface="PMingLiU"/>
              <a:cs typeface="Arial" panose="020B0604020202020204" pitchFamily="34" charset="0"/>
            </a:endParaRPr>
          </a:p>
          <a:p>
            <a:pPr marL="0" marR="0">
              <a:lnSpc>
                <a:spcPct val="107000"/>
              </a:lnSpc>
              <a:spcBef>
                <a:spcPts val="0"/>
              </a:spcBef>
              <a:spcAft>
                <a:spcPts val="0"/>
              </a:spcAft>
            </a:pPr>
            <a:r>
              <a:rPr lang="en-US" sz="2000" dirty="0" smtClean="0">
                <a:solidFill>
                  <a:srgbClr val="595959"/>
                </a:solidFill>
                <a:effectLst/>
                <a:latin typeface="Vladimir Script" panose="03050402040407070305" pitchFamily="66" charset="0"/>
                <a:ea typeface="PMingLiU"/>
                <a:cs typeface="Arial" panose="020B0604020202020204" pitchFamily="34" charset="0"/>
              </a:rPr>
              <a:t>Jessica Smith</a:t>
            </a:r>
            <a:endParaRPr lang="en-US" sz="1100" dirty="0">
              <a:effectLst/>
              <a:ea typeface="PMingLiU"/>
              <a:cs typeface="Arial" panose="020B0604020202020204" pitchFamily="34" charset="0"/>
            </a:endParaRPr>
          </a:p>
        </p:txBody>
      </p:sp>
      <p:sp>
        <p:nvSpPr>
          <p:cNvPr id="74" name="Text Box 293"/>
          <p:cNvSpPr txBox="1"/>
          <p:nvPr/>
        </p:nvSpPr>
        <p:spPr>
          <a:xfrm>
            <a:off x="3725589" y="2483174"/>
            <a:ext cx="1743075" cy="58631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John Doe</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Hiring Manager</a:t>
            </a:r>
            <a:endParaRPr lang="en-US" sz="1000" dirty="0">
              <a:effectLst/>
              <a:latin typeface="+mj-lt"/>
              <a:ea typeface="PMingLiU"/>
              <a:cs typeface="Arial" panose="020B0604020202020204" pitchFamily="34" charset="0"/>
            </a:endParaRPr>
          </a:p>
          <a:p>
            <a:pPr marL="0" marR="0">
              <a:lnSpc>
                <a:spcPct val="107000"/>
              </a:lnSpc>
              <a:spcBef>
                <a:spcPts val="0"/>
              </a:spcBef>
              <a:spcAft>
                <a:spcPts val="0"/>
              </a:spcAft>
            </a:pPr>
            <a:r>
              <a:rPr lang="en-US" sz="1000" dirty="0">
                <a:solidFill>
                  <a:srgbClr val="595959"/>
                </a:solidFill>
                <a:effectLst/>
                <a:latin typeface="+mj-lt"/>
                <a:ea typeface="PMingLiU"/>
                <a:cs typeface="Arial" panose="020B0604020202020204" pitchFamily="34" charset="0"/>
              </a:rPr>
              <a:t>Company Name</a:t>
            </a:r>
            <a:endParaRPr lang="en-US" sz="1000" dirty="0">
              <a:effectLst/>
              <a:latin typeface="+mj-lt"/>
              <a:ea typeface="PMingLiU"/>
              <a:cs typeface="Arial" panose="020B0604020202020204" pitchFamily="34" charset="0"/>
            </a:endParaRPr>
          </a:p>
        </p:txBody>
      </p:sp>
      <p:sp>
        <p:nvSpPr>
          <p:cNvPr id="79" name="Text Box 302"/>
          <p:cNvSpPr txBox="1"/>
          <p:nvPr/>
        </p:nvSpPr>
        <p:spPr>
          <a:xfrm>
            <a:off x="3725589" y="3441258"/>
            <a:ext cx="1419225" cy="2552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00">
                <a:solidFill>
                  <a:srgbClr val="595959"/>
                </a:solidFill>
                <a:effectLst/>
                <a:latin typeface="+mj-lt"/>
                <a:ea typeface="PMingLiU"/>
                <a:cs typeface="Arial" panose="020B0604020202020204" pitchFamily="34" charset="0"/>
              </a:rPr>
              <a:t>January 16, 20XX</a:t>
            </a:r>
            <a:endParaRPr lang="en-US" sz="1000">
              <a:effectLst/>
              <a:latin typeface="+mj-lt"/>
              <a:ea typeface="PMingLiU"/>
              <a:cs typeface="Arial" panose="020B0604020202020204" pitchFamily="34" charset="0"/>
            </a:endParaRP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3556723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86954" y="4033330"/>
            <a:ext cx="6198492" cy="1800493"/>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a:t>
            </a:r>
            <a:r>
              <a:rPr lang="en-US" b="1" dirty="0" smtClean="0">
                <a:solidFill>
                  <a:srgbClr val="364E67"/>
                </a:solidFill>
                <a:latin typeface="Open Sans" panose="020B0606030504020204" pitchFamily="34" charset="0"/>
                <a:ea typeface="Open Sans" panose="020B0606030504020204" pitchFamily="34" charset="0"/>
                <a:cs typeface="Open Sans" panose="020B0606030504020204" pitchFamily="34" charset="0"/>
              </a:rPr>
              <a:t>COVER LETTER </a:t>
            </a: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resume &amp; cover letter builder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pPr>
            <a:r>
              <a:rPr lang="en-US" sz="1100" dirty="0">
                <a:solidFill>
                  <a:srgbClr val="494A49"/>
                </a:solidFill>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u="sng" dirty="0">
                <a:solidFill>
                  <a:srgbClr val="494A49"/>
                </a:solidFill>
                <a:latin typeface="Times New Roman" panose="02020603050405020304" pitchFamily="18" charset="0"/>
                <a:ea typeface="PMingLiU"/>
                <a:cs typeface="Arial" panose="020B0604020202020204" pitchFamily="34" charset="0"/>
              </a:rPr>
              <a:t>Copyright information - Please read</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This free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template is the copyright of </a:t>
            </a:r>
            <a:r>
              <a:rPr lang="en-US" sz="1100" u="sng" dirty="0">
                <a:solidFill>
                  <a:srgbClr val="00B050"/>
                </a:solidFill>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latin typeface="Times New Roman" panose="02020603050405020304" pitchFamily="18" charset="0"/>
                <a:ea typeface="PMingLiU"/>
                <a:cs typeface="Arial" panose="020B0604020202020204" pitchFamily="34" charset="0"/>
              </a:rPr>
              <a:t>yourself. </a:t>
            </a:r>
            <a:r>
              <a:rPr lang="en-US" sz="1100" dirty="0">
                <a:solidFill>
                  <a:srgbClr val="494A49"/>
                </a:solidFill>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-cover-letter-templates/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 </a:t>
            </a:r>
            <a:endParaRPr lang="en-US" sz="1100" dirty="0">
              <a:solidFill>
                <a:prstClr val="black"/>
              </a:solidFill>
              <a:ea typeface="PMingLiU"/>
              <a:cs typeface="Arial" panose="020B0604020202020204" pitchFamily="34" charset="0"/>
            </a:endParaRPr>
          </a:p>
          <a:p>
            <a:pPr>
              <a:lnSpc>
                <a:spcPct val="107000"/>
              </a:lnSpc>
            </a:pPr>
            <a:r>
              <a:rPr lang="en-US" sz="1100" dirty="0">
                <a:solidFill>
                  <a:srgbClr val="494A49"/>
                </a:solidFill>
                <a:latin typeface="Times New Roman" panose="02020603050405020304" pitchFamily="18" charset="0"/>
                <a:ea typeface="PMingLiU"/>
                <a:cs typeface="Arial" panose="020B0604020202020204" pitchFamily="34" charset="0"/>
              </a:rPr>
              <a:t>You should remove this copyright notice before sending your </a:t>
            </a:r>
            <a:r>
              <a:rPr lang="en-US" sz="1100" dirty="0" smtClean="0">
                <a:solidFill>
                  <a:srgbClr val="494A49"/>
                </a:solidFill>
                <a:latin typeface="Times New Roman" panose="02020603050405020304" pitchFamily="18" charset="0"/>
                <a:ea typeface="PMingLiU"/>
                <a:cs typeface="Arial" panose="020B0604020202020204" pitchFamily="34" charset="0"/>
              </a:rPr>
              <a:t>cover letter </a:t>
            </a:r>
            <a:r>
              <a:rPr lang="en-US" sz="1100" dirty="0">
                <a:solidFill>
                  <a:srgbClr val="494A49"/>
                </a:solidFill>
                <a:latin typeface="Times New Roman" panose="02020603050405020304" pitchFamily="18" charset="0"/>
                <a:ea typeface="PMingLiU"/>
                <a:cs typeface="Arial" panose="020B0604020202020204" pitchFamily="34" charset="0"/>
              </a:rPr>
              <a:t>to potential employers. To remove this copyright </a:t>
            </a:r>
            <a:r>
              <a:rPr lang="en-US" sz="1100" dirty="0" smtClean="0">
                <a:solidFill>
                  <a:srgbClr val="494A49"/>
                </a:solidFill>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endParaRPr lang="en-US" sz="1100" dirty="0">
              <a:solidFill>
                <a:prstClr val="black"/>
              </a:solidFill>
              <a:ea typeface="PMingLiU"/>
              <a:cs typeface="Arial" panose="020B0604020202020204" pitchFamily="34" charset="0"/>
            </a:endParaRPr>
          </a:p>
        </p:txBody>
      </p:sp>
    </p:spTree>
    <p:extLst>
      <p:ext uri="{BB962C8B-B14F-4D97-AF65-F5344CB8AC3E}">
        <p14:creationId xmlns:p14="http://schemas.microsoft.com/office/powerpoint/2010/main" val="1106268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Custom 10">
      <a:dk1>
        <a:srgbClr val="656565"/>
      </a:dk1>
      <a:lt1>
        <a:sysClr val="window" lastClr="FFFFFF"/>
      </a:lt1>
      <a:dk2>
        <a:srgbClr val="656565"/>
      </a:dk2>
      <a:lt2>
        <a:srgbClr val="E7E6E6"/>
      </a:lt2>
      <a:accent1>
        <a:srgbClr val="656565"/>
      </a:accent1>
      <a:accent2>
        <a:srgbClr val="F7F1EB"/>
      </a:accent2>
      <a:accent3>
        <a:srgbClr val="A5A5A5"/>
      </a:accent3>
      <a:accent4>
        <a:srgbClr val="A5A5A5"/>
      </a:accent4>
      <a:accent5>
        <a:srgbClr val="F7E6DC"/>
      </a:accent5>
      <a:accent6>
        <a:srgbClr val="FEEDC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Words>
  <Application>Microsoft Office PowerPoint</Application>
  <PresentationFormat>Custom</PresentationFormat>
  <Paragraphs>37</Paragraphs>
  <Slides>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vt:i4>
      </vt:variant>
    </vt:vector>
  </HeadingPairs>
  <TitlesOfParts>
    <vt:vector size="12" baseType="lpstr">
      <vt:lpstr>Arial</vt:lpstr>
      <vt:lpstr>Brittany Signature</vt:lpstr>
      <vt:lpstr>Calibri</vt:lpstr>
      <vt:lpstr>Calibri Light</vt:lpstr>
      <vt:lpstr>Open Sans</vt:lpstr>
      <vt:lpstr>Open Sans Light</vt:lpstr>
      <vt:lpstr>PMingLiU</vt:lpstr>
      <vt:lpstr>Times New Roman</vt:lpstr>
      <vt:lpstr>Vladimir Script</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2022-11-17T11:27:56Z</dcterms:modified>
</cp:coreProperties>
</file>