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17-Nov-22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baseline="0" dirty="0" smtClean="0">
                <a:solidFill>
                  <a:srgbClr val="494A49"/>
                </a:solidFill>
                <a:effectLst/>
                <a:latin typeface="Times New Roman" panose="02020603050405020304" pitchFamily="18" charset="0"/>
                <a:cs typeface="Arial" panose="020B0604020202020204" pitchFamily="34" charset="0"/>
              </a:rPr>
              <a:t>Some of the elements can be edited via the Slide Master (view &gt; slide master). Once you are done editing your cover letter,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416148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447582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Resume layout">
    <p:spTree>
      <p:nvGrpSpPr>
        <p:cNvPr id="1" name=""/>
        <p:cNvGrpSpPr/>
        <p:nvPr/>
      </p:nvGrpSpPr>
      <p:grpSpPr>
        <a:xfrm>
          <a:off x="0" y="0"/>
          <a:ext cx="0" cy="0"/>
          <a:chOff x="0" y="0"/>
          <a:chExt cx="0" cy="0"/>
        </a:xfrm>
      </p:grpSpPr>
      <p:sp>
        <p:nvSpPr>
          <p:cNvPr id="5" name="AutoShape 3"/>
          <p:cNvSpPr/>
          <p:nvPr userDrawn="1"/>
        </p:nvSpPr>
        <p:spPr>
          <a:xfrm>
            <a:off x="-28198" y="0"/>
            <a:ext cx="2923797" cy="10058400"/>
          </a:xfrm>
          <a:prstGeom prst="rect">
            <a:avLst/>
          </a:prstGeom>
          <a:solidFill>
            <a:schemeClr val="bg1">
              <a:lumMod val="95000"/>
            </a:schemeClr>
          </a:solidFill>
        </p:spPr>
      </p:sp>
      <p:sp>
        <p:nvSpPr>
          <p:cNvPr id="6" name="AutoShape 3"/>
          <p:cNvSpPr/>
          <p:nvPr userDrawn="1"/>
        </p:nvSpPr>
        <p:spPr>
          <a:xfrm>
            <a:off x="-28198" y="1"/>
            <a:ext cx="284910" cy="10058400"/>
          </a:xfrm>
          <a:prstGeom prst="rect">
            <a:avLst/>
          </a:prstGeom>
          <a:solidFill>
            <a:schemeClr val="accent1"/>
          </a:solidFill>
        </p:spPr>
      </p:sp>
    </p:spTree>
    <p:extLst>
      <p:ext uri="{BB962C8B-B14F-4D97-AF65-F5344CB8AC3E}">
        <p14:creationId xmlns:p14="http://schemas.microsoft.com/office/powerpoint/2010/main" val="2952204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71309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17-Nov-22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6" r:id="rId1"/>
    <p:sldLayoutId id="2147483657"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a:xfrm>
            <a:off x="3160549" y="1306354"/>
            <a:ext cx="420624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9" name="Text Box 35"/>
          <p:cNvSpPr txBox="1"/>
          <p:nvPr/>
        </p:nvSpPr>
        <p:spPr>
          <a:xfrm>
            <a:off x="3160549" y="875189"/>
            <a:ext cx="2679065" cy="4292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spc="200">
                <a:solidFill>
                  <a:schemeClr val="tx1"/>
                </a:solidFill>
                <a:effectLst/>
                <a:ea typeface="PMingLiU"/>
                <a:cs typeface="Arial" panose="020B0604020202020204" pitchFamily="34" charset="0"/>
              </a:rPr>
              <a:t>CREATIVE DIRECTOR</a:t>
            </a:r>
            <a:endParaRPr lang="en-US" sz="1100">
              <a:solidFill>
                <a:schemeClr val="tx1"/>
              </a:solidFill>
              <a:effectLst/>
              <a:ea typeface="PMingLiU"/>
              <a:cs typeface="Arial" panose="020B0604020202020204" pitchFamily="34" charset="0"/>
            </a:endParaRPr>
          </a:p>
        </p:txBody>
      </p:sp>
      <p:sp>
        <p:nvSpPr>
          <p:cNvPr id="50" name="Text Box 3"/>
          <p:cNvSpPr txBox="1"/>
          <p:nvPr/>
        </p:nvSpPr>
        <p:spPr>
          <a:xfrm>
            <a:off x="3160549" y="196374"/>
            <a:ext cx="4490085" cy="68135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4000" spc="100" dirty="0" smtClean="0">
                <a:solidFill>
                  <a:schemeClr val="tx1"/>
                </a:solidFill>
                <a:ea typeface="PMingLiU"/>
                <a:cs typeface="Arial" panose="020B0604020202020204" pitchFamily="34" charset="0"/>
              </a:rPr>
              <a:t>OLIVER BERNARD</a:t>
            </a:r>
            <a:endParaRPr lang="en-US" sz="1100" dirty="0">
              <a:solidFill>
                <a:schemeClr val="tx1"/>
              </a:solidFill>
              <a:effectLst/>
              <a:ea typeface="PMingLiU"/>
              <a:cs typeface="Arial" panose="020B0604020202020204" pitchFamily="34" charset="0"/>
            </a:endParaRPr>
          </a:p>
        </p:txBody>
      </p:sp>
      <p:sp>
        <p:nvSpPr>
          <p:cNvPr id="79" name="TextBox 8"/>
          <p:cNvSpPr txBox="1"/>
          <p:nvPr/>
        </p:nvSpPr>
        <p:spPr>
          <a:xfrm>
            <a:off x="439811" y="3719264"/>
            <a:ext cx="1836420"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HOME:</a:t>
            </a:r>
            <a:r>
              <a:rPr lang="en-US" sz="1100" kern="1200">
                <a:effectLst/>
                <a:latin typeface="Calibri" panose="020F0502020204030204" pitchFamily="34" charset="0"/>
                <a:ea typeface="PMingLiU"/>
                <a:cs typeface="Arial" panose="020B0604020202020204" pitchFamily="34" charset="0"/>
              </a:rPr>
              <a:t> New York, NY 33407 </a:t>
            </a:r>
            <a:endParaRPr lang="en-US" sz="1100">
              <a:effectLst/>
              <a:latin typeface="Calibri" panose="020F0502020204030204" pitchFamily="34" charset="0"/>
              <a:ea typeface="PMingLiU"/>
              <a:cs typeface="Arial" panose="020B0604020202020204" pitchFamily="34" charset="0"/>
            </a:endParaRPr>
          </a:p>
        </p:txBody>
      </p:sp>
      <p:sp>
        <p:nvSpPr>
          <p:cNvPr id="80" name="TextBox 10"/>
          <p:cNvSpPr txBox="1"/>
          <p:nvPr/>
        </p:nvSpPr>
        <p:spPr>
          <a:xfrm>
            <a:off x="439811" y="3057594"/>
            <a:ext cx="2218055"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dirty="0">
                <a:effectLst/>
                <a:latin typeface="Calibri" panose="020F0502020204030204" pitchFamily="34" charset="0"/>
                <a:ea typeface="PMingLiU"/>
                <a:cs typeface="Arial" panose="020B0604020202020204" pitchFamily="34" charset="0"/>
              </a:rPr>
              <a:t>EMAIL:</a:t>
            </a:r>
            <a:r>
              <a:rPr lang="en-US" sz="1100" kern="1200" dirty="0">
                <a:effectLst/>
                <a:latin typeface="Calibri" panose="020F0502020204030204" pitchFamily="34" charset="0"/>
                <a:ea typeface="PMingLiU"/>
                <a:cs typeface="Arial" panose="020B0604020202020204" pitchFamily="34" charset="0"/>
              </a:rPr>
              <a:t> youremail@mail.com</a:t>
            </a:r>
            <a:endParaRPr lang="en-US" sz="1100" dirty="0">
              <a:effectLst/>
              <a:latin typeface="Calibri" panose="020F0502020204030204" pitchFamily="34" charset="0"/>
              <a:ea typeface="PMingLiU"/>
              <a:cs typeface="Arial" panose="020B0604020202020204" pitchFamily="34" charset="0"/>
            </a:endParaRPr>
          </a:p>
        </p:txBody>
      </p:sp>
      <p:sp>
        <p:nvSpPr>
          <p:cNvPr id="81" name="TextBox 11"/>
          <p:cNvSpPr txBox="1"/>
          <p:nvPr/>
        </p:nvSpPr>
        <p:spPr>
          <a:xfrm>
            <a:off x="439811" y="2726759"/>
            <a:ext cx="1645920"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PHONE:</a:t>
            </a:r>
            <a:r>
              <a:rPr lang="en-US" sz="1100" kern="1200">
                <a:effectLst/>
                <a:latin typeface="Calibri" panose="020F0502020204030204" pitchFamily="34" charset="0"/>
                <a:ea typeface="PMingLiU"/>
                <a:cs typeface="Arial" panose="020B0604020202020204" pitchFamily="34" charset="0"/>
              </a:rPr>
              <a:t> 212-123-1234</a:t>
            </a:r>
            <a:endParaRPr lang="en-US" sz="1100">
              <a:effectLst/>
              <a:latin typeface="Calibri" panose="020F0502020204030204" pitchFamily="34" charset="0"/>
              <a:ea typeface="PMingLiU"/>
              <a:cs typeface="Arial" panose="020B0604020202020204" pitchFamily="34" charset="0"/>
            </a:endParaRPr>
          </a:p>
        </p:txBody>
      </p:sp>
      <p:sp>
        <p:nvSpPr>
          <p:cNvPr id="82" name="TextBox 10"/>
          <p:cNvSpPr txBox="1"/>
          <p:nvPr/>
        </p:nvSpPr>
        <p:spPr>
          <a:xfrm>
            <a:off x="439811" y="3388429"/>
            <a:ext cx="2218055"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WEB:</a:t>
            </a:r>
            <a:r>
              <a:rPr lang="en-US" sz="1100" kern="1200">
                <a:effectLst/>
                <a:latin typeface="Calibri" panose="020F0502020204030204" pitchFamily="34" charset="0"/>
                <a:ea typeface="PMingLiU"/>
                <a:cs typeface="Arial" panose="020B0604020202020204" pitchFamily="34" charset="0"/>
              </a:rPr>
              <a:t> linkedin.com/CareerReload</a:t>
            </a:r>
            <a:endParaRPr lang="en-US" sz="1100">
              <a:effectLst/>
              <a:latin typeface="Calibri" panose="020F0502020204030204" pitchFamily="34" charset="0"/>
              <a:ea typeface="PMingLiU"/>
              <a:cs typeface="Arial" panose="020B0604020202020204" pitchFamily="34" charset="0"/>
            </a:endParaRPr>
          </a:p>
        </p:txBody>
      </p:sp>
      <p:cxnSp>
        <p:nvCxnSpPr>
          <p:cNvPr id="83" name="Straight Connector 82"/>
          <p:cNvCxnSpPr/>
          <p:nvPr/>
        </p:nvCxnSpPr>
        <p:spPr>
          <a:xfrm>
            <a:off x="549666" y="2614364"/>
            <a:ext cx="205740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4" name="Text Box 12"/>
          <p:cNvSpPr txBox="1"/>
          <p:nvPr/>
        </p:nvSpPr>
        <p:spPr>
          <a:xfrm>
            <a:off x="439811" y="2249874"/>
            <a:ext cx="1343660" cy="38163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600" dirty="0">
                <a:solidFill>
                  <a:schemeClr val="tx1"/>
                </a:solidFill>
                <a:effectLst/>
                <a:ea typeface="PMingLiU"/>
                <a:cs typeface="Arial" panose="020B0604020202020204" pitchFamily="34" charset="0"/>
              </a:rPr>
              <a:t>CONTACT</a:t>
            </a:r>
            <a:endParaRPr lang="en-US" sz="1100" dirty="0">
              <a:solidFill>
                <a:schemeClr val="tx1"/>
              </a:solidFill>
              <a:effectLst/>
              <a:ea typeface="PMingLiU"/>
              <a:cs typeface="Arial" panose="020B0604020202020204" pitchFamily="34" charset="0"/>
            </a:endParaRPr>
          </a:p>
        </p:txBody>
      </p:sp>
      <p:grpSp>
        <p:nvGrpSpPr>
          <p:cNvPr id="104" name="Group 103"/>
          <p:cNvGrpSpPr/>
          <p:nvPr/>
        </p:nvGrpSpPr>
        <p:grpSpPr>
          <a:xfrm>
            <a:off x="968808" y="517149"/>
            <a:ext cx="1160060" cy="1160060"/>
            <a:chOff x="851034" y="513857"/>
            <a:chExt cx="1160060" cy="1160060"/>
          </a:xfrm>
        </p:grpSpPr>
        <p:sp>
          <p:nvSpPr>
            <p:cNvPr id="7" name="TextBox 7"/>
            <p:cNvSpPr txBox="1"/>
            <p:nvPr/>
          </p:nvSpPr>
          <p:spPr>
            <a:xfrm>
              <a:off x="1066462" y="709280"/>
              <a:ext cx="408502" cy="493981"/>
            </a:xfrm>
            <a:prstGeom prst="rect">
              <a:avLst/>
            </a:prstGeom>
          </p:spPr>
          <p:txBody>
            <a:bodyPr lIns="0" tIns="0" rIns="0" bIns="0" rtlCol="0" anchor="t">
              <a:spAutoFit/>
            </a:bodyPr>
            <a:lstStyle/>
            <a:p>
              <a:pPr algn="ctr">
                <a:lnSpc>
                  <a:spcPts val="4120"/>
                </a:lnSpc>
                <a:spcBef>
                  <a:spcPct val="0"/>
                </a:spcBef>
              </a:pPr>
              <a:r>
                <a:rPr lang="en-US" sz="2943" spc="1009" dirty="0" smtClean="0">
                  <a:latin typeface="+mj-lt"/>
                  <a:cs typeface="Arial" panose="020B0604020202020204" pitchFamily="34" charset="0"/>
                </a:rPr>
                <a:t>O</a:t>
              </a:r>
              <a:endParaRPr lang="en-US" sz="2943" spc="1009" dirty="0">
                <a:latin typeface="+mj-lt"/>
                <a:cs typeface="Arial" panose="020B0604020202020204" pitchFamily="34" charset="0"/>
              </a:endParaRPr>
            </a:p>
          </p:txBody>
        </p:sp>
        <p:sp>
          <p:nvSpPr>
            <p:cNvPr id="8" name="TextBox 8"/>
            <p:cNvSpPr txBox="1"/>
            <p:nvPr/>
          </p:nvSpPr>
          <p:spPr>
            <a:xfrm>
              <a:off x="1471927" y="1008413"/>
              <a:ext cx="392545" cy="493981"/>
            </a:xfrm>
            <a:prstGeom prst="rect">
              <a:avLst/>
            </a:prstGeom>
          </p:spPr>
          <p:txBody>
            <a:bodyPr lIns="0" tIns="0" rIns="0" bIns="0" rtlCol="0" anchor="t">
              <a:spAutoFit/>
            </a:bodyPr>
            <a:lstStyle/>
            <a:p>
              <a:pPr algn="ctr">
                <a:lnSpc>
                  <a:spcPts val="4120"/>
                </a:lnSpc>
                <a:spcBef>
                  <a:spcPct val="0"/>
                </a:spcBef>
              </a:pPr>
              <a:r>
                <a:rPr lang="en-US" sz="2943" spc="1009" dirty="0" smtClean="0">
                  <a:latin typeface="+mj-lt"/>
                  <a:cs typeface="Arial" panose="020B0604020202020204" pitchFamily="34" charset="0"/>
                </a:rPr>
                <a:t>B</a:t>
              </a:r>
              <a:endParaRPr lang="en-US" sz="2943" spc="1009" dirty="0">
                <a:latin typeface="+mj-lt"/>
                <a:cs typeface="Arial" panose="020B0604020202020204" pitchFamily="34" charset="0"/>
              </a:endParaRPr>
            </a:p>
          </p:txBody>
        </p:sp>
        <p:sp>
          <p:nvSpPr>
            <p:cNvPr id="9" name="AutoShape 9"/>
            <p:cNvSpPr/>
            <p:nvPr/>
          </p:nvSpPr>
          <p:spPr>
            <a:xfrm rot="-3877100">
              <a:off x="1096170" y="1093887"/>
              <a:ext cx="669789" cy="0"/>
            </a:xfrm>
            <a:prstGeom prst="line">
              <a:avLst/>
            </a:prstGeom>
            <a:ln w="12700" cap="rnd">
              <a:solidFill>
                <a:schemeClr val="tx1"/>
              </a:solidFill>
              <a:prstDash val="solid"/>
              <a:headEnd type="none" w="sm" len="sm"/>
              <a:tailEnd type="none" w="sm" len="sm"/>
            </a:ln>
          </p:spPr>
        </p:sp>
        <p:sp>
          <p:nvSpPr>
            <p:cNvPr id="103" name="Oval 102"/>
            <p:cNvSpPr/>
            <p:nvPr/>
          </p:nvSpPr>
          <p:spPr>
            <a:xfrm>
              <a:off x="851034" y="513857"/>
              <a:ext cx="1160060" cy="11600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5" name="Text Box 288"/>
          <p:cNvSpPr txBox="1"/>
          <p:nvPr/>
        </p:nvSpPr>
        <p:spPr>
          <a:xfrm>
            <a:off x="3160549" y="3081607"/>
            <a:ext cx="4206240" cy="405662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1050" dirty="0">
                <a:solidFill>
                  <a:srgbClr val="595959"/>
                </a:solidFill>
                <a:effectLst/>
                <a:ea typeface="PMingLiU"/>
                <a:cs typeface="Arial" panose="020B0604020202020204" pitchFamily="34" charset="0"/>
              </a:rPr>
              <a:t>Dear Mr. Doe (or Dear Hiring Manager):</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 </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Cover letters enable you to explain things you may not be able to in the resume, for example to explain a gap in work history, or your reason for a sudden career change, or if you have any connections to the company and need to name drop. Here are few ways to make your cover letter shine:</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 </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Keep it short and sweet. Show the hiring manager that you did your research and have been following the company; compliment them on a recent accomplishment. Then, if possible, relate that accomplishment to your experiences or your own accomplishments to show that you truly would be an asset to the company. If you have been recommended for the job by any mutual contacts, be sure to mention that.</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 </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Remember that your resume and cover letter should focus on what you can do for the company. Keep them in mind all times when crafting your cover letter and cater to the company’s needs if you want to get hired</a:t>
            </a:r>
            <a:r>
              <a:rPr lang="en-US" sz="1050" dirty="0" smtClean="0">
                <a:solidFill>
                  <a:srgbClr val="595959"/>
                </a:solidFill>
                <a:effectLst/>
                <a:ea typeface="PMingLiU"/>
                <a:cs typeface="Arial" panose="020B0604020202020204" pitchFamily="34" charset="0"/>
              </a:rPr>
              <a:t>.</a:t>
            </a:r>
          </a:p>
          <a:p>
            <a:pPr marL="0" marR="0">
              <a:lnSpc>
                <a:spcPct val="107000"/>
              </a:lnSpc>
              <a:spcBef>
                <a:spcPts val="0"/>
              </a:spcBef>
              <a:spcAft>
                <a:spcPts val="0"/>
              </a:spcAft>
            </a:pP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Sincerely,</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100" dirty="0">
              <a:effectLst/>
              <a:ea typeface="PMingLiU"/>
              <a:cs typeface="Arial" panose="020B0604020202020204" pitchFamily="34" charset="0"/>
            </a:endParaRPr>
          </a:p>
          <a:p>
            <a:pPr marL="0" marR="0">
              <a:lnSpc>
                <a:spcPct val="107000"/>
              </a:lnSpc>
              <a:spcBef>
                <a:spcPts val="0"/>
              </a:spcBef>
              <a:spcAft>
                <a:spcPts val="0"/>
              </a:spcAft>
            </a:pPr>
            <a:r>
              <a:rPr lang="en-US" sz="2000" dirty="0" smtClean="0">
                <a:solidFill>
                  <a:srgbClr val="595959"/>
                </a:solidFill>
                <a:effectLst/>
                <a:latin typeface="Vladimir Script" panose="03050402040407070305" pitchFamily="66" charset="0"/>
                <a:ea typeface="PMingLiU"/>
                <a:cs typeface="Arial" panose="020B0604020202020204" pitchFamily="34" charset="0"/>
              </a:rPr>
              <a:t>Oliver Bernard</a:t>
            </a:r>
            <a:endParaRPr lang="en-US" sz="1100" dirty="0">
              <a:effectLst/>
              <a:ea typeface="PMingLiU"/>
              <a:cs typeface="Arial" panose="020B0604020202020204" pitchFamily="34" charset="0"/>
            </a:endParaRPr>
          </a:p>
        </p:txBody>
      </p:sp>
      <p:sp>
        <p:nvSpPr>
          <p:cNvPr id="106" name="Text Box 293"/>
          <p:cNvSpPr txBox="1"/>
          <p:nvPr/>
        </p:nvSpPr>
        <p:spPr>
          <a:xfrm>
            <a:off x="3160549" y="1828725"/>
            <a:ext cx="1743075" cy="61093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John Doe</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Hiring Manager</a:t>
            </a:r>
            <a:endParaRPr lang="en-US" sz="1050" dirty="0">
              <a:effectLst/>
              <a:ea typeface="PMingLiU"/>
              <a:cs typeface="Arial" panose="020B0604020202020204" pitchFamily="34" charset="0"/>
            </a:endParaRPr>
          </a:p>
          <a:p>
            <a:pPr marL="0" marR="0">
              <a:lnSpc>
                <a:spcPct val="107000"/>
              </a:lnSpc>
              <a:spcBef>
                <a:spcPts val="0"/>
              </a:spcBef>
              <a:spcAft>
                <a:spcPts val="0"/>
              </a:spcAft>
            </a:pPr>
            <a:r>
              <a:rPr lang="en-US" sz="1050" dirty="0">
                <a:solidFill>
                  <a:srgbClr val="595959"/>
                </a:solidFill>
                <a:effectLst/>
                <a:ea typeface="PMingLiU"/>
                <a:cs typeface="Arial" panose="020B0604020202020204" pitchFamily="34" charset="0"/>
              </a:rPr>
              <a:t>Company Name</a:t>
            </a:r>
            <a:endParaRPr lang="en-US" sz="1050" dirty="0">
              <a:effectLst/>
              <a:ea typeface="PMingLiU"/>
              <a:cs typeface="Arial" panose="020B0604020202020204" pitchFamily="34" charset="0"/>
            </a:endParaRPr>
          </a:p>
        </p:txBody>
      </p:sp>
      <p:sp>
        <p:nvSpPr>
          <p:cNvPr id="107" name="Text Box 302"/>
          <p:cNvSpPr txBox="1"/>
          <p:nvPr/>
        </p:nvSpPr>
        <p:spPr>
          <a:xfrm>
            <a:off x="5947564" y="1918072"/>
            <a:ext cx="1419225" cy="26520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gn="r">
              <a:lnSpc>
                <a:spcPct val="107000"/>
              </a:lnSpc>
              <a:spcBef>
                <a:spcPts val="0"/>
              </a:spcBef>
              <a:spcAft>
                <a:spcPts val="0"/>
              </a:spcAft>
            </a:pPr>
            <a:r>
              <a:rPr lang="en-US" sz="1050">
                <a:solidFill>
                  <a:srgbClr val="595959"/>
                </a:solidFill>
                <a:effectLst/>
                <a:ea typeface="PMingLiU"/>
                <a:cs typeface="Arial" panose="020B0604020202020204" pitchFamily="34" charset="0"/>
              </a:rPr>
              <a:t>January 16, 20XX</a:t>
            </a:r>
            <a:endParaRPr lang="en-US" sz="1050">
              <a:effectLst/>
              <a:ea typeface="PMingLiU"/>
              <a:cs typeface="Arial" panose="020B0604020202020204" pitchFamily="34" charset="0"/>
            </a:endParaRPr>
          </a:p>
        </p:txBody>
      </p:sp>
    </p:spTree>
    <p:extLst>
      <p:ext uri="{BB962C8B-B14F-4D97-AF65-F5344CB8AC3E}">
        <p14:creationId xmlns:p14="http://schemas.microsoft.com/office/powerpoint/2010/main" val="3746083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6954" y="4033330"/>
            <a:ext cx="6198492" cy="1800493"/>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a:t>
            </a:r>
            <a:r>
              <a:rPr lang="en-US" b="1" dirty="0" smtClean="0">
                <a:solidFill>
                  <a:srgbClr val="364E67"/>
                </a:solidFill>
                <a:latin typeface="Open Sans" panose="020B0606030504020204" pitchFamily="34" charset="0"/>
                <a:ea typeface="Open Sans" panose="020B0606030504020204" pitchFamily="34" charset="0"/>
                <a:cs typeface="Open Sans" panose="020B0606030504020204" pitchFamily="34" charset="0"/>
              </a:rPr>
              <a:t>COVER LETTER </a:t>
            </a: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resume &amp; cover letter builder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5"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-cover-letter-templates/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21402125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Custom 11">
      <a:dk1>
        <a:srgbClr val="575757"/>
      </a:dk1>
      <a:lt1>
        <a:sysClr val="window" lastClr="FFFFFF"/>
      </a:lt1>
      <a:dk2>
        <a:srgbClr val="44546A"/>
      </a:dk2>
      <a:lt2>
        <a:srgbClr val="E7E6E6"/>
      </a:lt2>
      <a:accent1>
        <a:srgbClr val="44648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Words>
  <Application>Microsoft Office PowerPoint</Application>
  <PresentationFormat>Custom</PresentationFormat>
  <Paragraphs>40</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Times New Roman</vt:lpstr>
      <vt:lpstr>Vladimir Script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2022-11-17T08:18:22Z</dcterms:modified>
</cp:coreProperties>
</file>