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928064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1459915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Resume layout">
    <p:spTree>
      <p:nvGrpSpPr>
        <p:cNvPr id="1" name=""/>
        <p:cNvGrpSpPr/>
        <p:nvPr/>
      </p:nvGrpSpPr>
      <p:grpSpPr>
        <a:xfrm>
          <a:off x="0" y="0"/>
          <a:ext cx="0" cy="0"/>
          <a:chOff x="0" y="0"/>
          <a:chExt cx="0" cy="0"/>
        </a:xfrm>
      </p:grpSpPr>
      <p:sp>
        <p:nvSpPr>
          <p:cNvPr id="5" name="AutoShape 2"/>
          <p:cNvSpPr/>
          <p:nvPr userDrawn="1"/>
        </p:nvSpPr>
        <p:spPr>
          <a:xfrm>
            <a:off x="1542615" y="0"/>
            <a:ext cx="1808223" cy="2035724"/>
          </a:xfrm>
          <a:prstGeom prst="rect">
            <a:avLst/>
          </a:prstGeom>
          <a:solidFill>
            <a:schemeClr val="accent2"/>
          </a:solidFill>
        </p:spPr>
      </p:sp>
      <p:grpSp>
        <p:nvGrpSpPr>
          <p:cNvPr id="12" name="Group 9"/>
          <p:cNvGrpSpPr>
            <a:grpSpLocks noChangeAspect="1"/>
          </p:cNvGrpSpPr>
          <p:nvPr userDrawn="1"/>
        </p:nvGrpSpPr>
        <p:grpSpPr>
          <a:xfrm>
            <a:off x="863732" y="498628"/>
            <a:ext cx="2524572" cy="2524562"/>
            <a:chOff x="0" y="0"/>
            <a:chExt cx="6350000" cy="6349975"/>
          </a:xfrm>
        </p:grpSpPr>
        <p:sp>
          <p:nvSpPr>
            <p:cNvPr id="13" name="Freeform 10"/>
            <p:cNvSpPr/>
            <p:nvPr/>
          </p:nvSpPr>
          <p:spPr>
            <a:xfrm>
              <a:off x="0" y="0"/>
              <a:ext cx="6350000" cy="6349974"/>
            </a:xfrm>
            <a:custGeom>
              <a:avLst/>
              <a:gdLst/>
              <a:ahLst/>
              <a:cxnLst/>
              <a:rect l="l" t="t" r="r" b="b"/>
              <a:pathLst>
                <a:path w="6350000" h="6349974">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solidFill>
              <a:srgbClr val="FFFFFF"/>
            </a:solidFill>
            <a:ln>
              <a:solidFill>
                <a:srgbClr val="000000"/>
              </a:solidFill>
            </a:ln>
          </p:spPr>
        </p:sp>
      </p:grpSp>
      <p:grpSp>
        <p:nvGrpSpPr>
          <p:cNvPr id="14" name="Group 17"/>
          <p:cNvGrpSpPr>
            <a:grpSpLocks noChangeAspect="1"/>
          </p:cNvGrpSpPr>
          <p:nvPr userDrawn="1"/>
        </p:nvGrpSpPr>
        <p:grpSpPr>
          <a:xfrm>
            <a:off x="-1001264" y="9223938"/>
            <a:ext cx="2072057" cy="2072057"/>
            <a:chOff x="0" y="0"/>
            <a:chExt cx="2787650" cy="2787650"/>
          </a:xfrm>
          <a:solidFill>
            <a:schemeClr val="accent1"/>
          </a:solidFill>
        </p:grpSpPr>
        <p:sp>
          <p:nvSpPr>
            <p:cNvPr id="15" name="Freeform 18"/>
            <p:cNvSpPr/>
            <p:nvPr/>
          </p:nvSpPr>
          <p:spPr>
            <a:xfrm>
              <a:off x="0" y="0"/>
              <a:ext cx="2787650" cy="2787650"/>
            </a:xfrm>
            <a:custGeom>
              <a:avLst/>
              <a:gdLst/>
              <a:ahLst/>
              <a:cxnLst/>
              <a:rect l="l" t="t" r="r" b="b"/>
              <a:pathLst>
                <a:path w="2787650" h="2787650">
                  <a:moveTo>
                    <a:pt x="81280" y="1861820"/>
                  </a:moveTo>
                  <a:cubicBezTo>
                    <a:pt x="73660" y="1841500"/>
                    <a:pt x="67310" y="1819910"/>
                    <a:pt x="60960" y="1799590"/>
                  </a:cubicBezTo>
                  <a:lnTo>
                    <a:pt x="1800860" y="59690"/>
                  </a:lnTo>
                  <a:cubicBezTo>
                    <a:pt x="1821180" y="66040"/>
                    <a:pt x="1842770" y="72390"/>
                    <a:pt x="1863090" y="80010"/>
                  </a:cubicBezTo>
                  <a:lnTo>
                    <a:pt x="81280" y="1861820"/>
                  </a:lnTo>
                  <a:close/>
                  <a:moveTo>
                    <a:pt x="1597660" y="15240"/>
                  </a:moveTo>
                  <a:cubicBezTo>
                    <a:pt x="1573530" y="11430"/>
                    <a:pt x="1548130" y="8890"/>
                    <a:pt x="1524000" y="6350"/>
                  </a:cubicBezTo>
                  <a:lnTo>
                    <a:pt x="6350" y="1524000"/>
                  </a:lnTo>
                  <a:cubicBezTo>
                    <a:pt x="8890" y="1548130"/>
                    <a:pt x="11430" y="1573530"/>
                    <a:pt x="15240" y="1597660"/>
                  </a:cubicBezTo>
                  <a:lnTo>
                    <a:pt x="1597660" y="15240"/>
                  </a:lnTo>
                  <a:close/>
                  <a:moveTo>
                    <a:pt x="2189480" y="248920"/>
                  </a:moveTo>
                  <a:cubicBezTo>
                    <a:pt x="2172970" y="237490"/>
                    <a:pt x="2156460" y="226060"/>
                    <a:pt x="2139950" y="215900"/>
                  </a:cubicBezTo>
                  <a:lnTo>
                    <a:pt x="215900" y="2139950"/>
                  </a:lnTo>
                  <a:cubicBezTo>
                    <a:pt x="226060" y="2156460"/>
                    <a:pt x="237490" y="2172970"/>
                    <a:pt x="248920" y="2189480"/>
                  </a:cubicBezTo>
                  <a:lnTo>
                    <a:pt x="2189480" y="248920"/>
                  </a:lnTo>
                  <a:close/>
                  <a:moveTo>
                    <a:pt x="1979930" y="128270"/>
                  </a:moveTo>
                  <a:cubicBezTo>
                    <a:pt x="1960880" y="119380"/>
                    <a:pt x="1941830" y="110490"/>
                    <a:pt x="1922780" y="102870"/>
                  </a:cubicBezTo>
                  <a:lnTo>
                    <a:pt x="104140" y="1921510"/>
                  </a:lnTo>
                  <a:cubicBezTo>
                    <a:pt x="111760" y="1940560"/>
                    <a:pt x="120650" y="1959610"/>
                    <a:pt x="129540" y="1978660"/>
                  </a:cubicBezTo>
                  <a:lnTo>
                    <a:pt x="1979930" y="128270"/>
                  </a:lnTo>
                  <a:close/>
                  <a:moveTo>
                    <a:pt x="2087880" y="185420"/>
                  </a:moveTo>
                  <a:cubicBezTo>
                    <a:pt x="2070100" y="175260"/>
                    <a:pt x="2052320" y="165100"/>
                    <a:pt x="2034540" y="156210"/>
                  </a:cubicBezTo>
                  <a:lnTo>
                    <a:pt x="154940" y="2035810"/>
                  </a:lnTo>
                  <a:cubicBezTo>
                    <a:pt x="163830" y="2053590"/>
                    <a:pt x="173990" y="2071370"/>
                    <a:pt x="184150" y="2089150"/>
                  </a:cubicBezTo>
                  <a:lnTo>
                    <a:pt x="2087880" y="185420"/>
                  </a:lnTo>
                  <a:close/>
                  <a:moveTo>
                    <a:pt x="834390" y="116840"/>
                  </a:moveTo>
                  <a:cubicBezTo>
                    <a:pt x="774700" y="143510"/>
                    <a:pt x="716280" y="173990"/>
                    <a:pt x="660400" y="208280"/>
                  </a:cubicBezTo>
                  <a:lnTo>
                    <a:pt x="208280" y="660400"/>
                  </a:lnTo>
                  <a:cubicBezTo>
                    <a:pt x="172720" y="716280"/>
                    <a:pt x="142240" y="774700"/>
                    <a:pt x="116840" y="834390"/>
                  </a:cubicBezTo>
                  <a:lnTo>
                    <a:pt x="834390" y="116840"/>
                  </a:lnTo>
                  <a:close/>
                  <a:moveTo>
                    <a:pt x="1363980" y="0"/>
                  </a:moveTo>
                  <a:lnTo>
                    <a:pt x="0" y="1363980"/>
                  </a:lnTo>
                  <a:cubicBezTo>
                    <a:pt x="0" y="1391920"/>
                    <a:pt x="0" y="1418590"/>
                    <a:pt x="1270" y="1446530"/>
                  </a:cubicBezTo>
                  <a:lnTo>
                    <a:pt x="1445260" y="1270"/>
                  </a:lnTo>
                  <a:cubicBezTo>
                    <a:pt x="1418590" y="0"/>
                    <a:pt x="1390650" y="0"/>
                    <a:pt x="1363980" y="0"/>
                  </a:cubicBezTo>
                  <a:close/>
                  <a:moveTo>
                    <a:pt x="2787650" y="1386840"/>
                  </a:moveTo>
                  <a:lnTo>
                    <a:pt x="1386840" y="2787650"/>
                  </a:lnTo>
                  <a:cubicBezTo>
                    <a:pt x="1414780" y="2787650"/>
                    <a:pt x="1443990" y="2787650"/>
                    <a:pt x="1471930" y="2785110"/>
                  </a:cubicBezTo>
                  <a:lnTo>
                    <a:pt x="2785110" y="1471930"/>
                  </a:lnTo>
                  <a:cubicBezTo>
                    <a:pt x="2786380" y="1443990"/>
                    <a:pt x="2787650" y="1414780"/>
                    <a:pt x="2787650" y="1386840"/>
                  </a:cubicBezTo>
                  <a:close/>
                  <a:moveTo>
                    <a:pt x="2283460" y="321310"/>
                  </a:moveTo>
                  <a:cubicBezTo>
                    <a:pt x="2268220" y="308610"/>
                    <a:pt x="2252980" y="295910"/>
                    <a:pt x="2237740" y="284480"/>
                  </a:cubicBezTo>
                  <a:lnTo>
                    <a:pt x="284480" y="2237740"/>
                  </a:lnTo>
                  <a:cubicBezTo>
                    <a:pt x="295910" y="2252980"/>
                    <a:pt x="308610" y="2268220"/>
                    <a:pt x="321310" y="2283460"/>
                  </a:cubicBezTo>
                  <a:lnTo>
                    <a:pt x="2283460" y="321310"/>
                  </a:lnTo>
                  <a:close/>
                  <a:moveTo>
                    <a:pt x="1276350" y="5080"/>
                  </a:moveTo>
                  <a:cubicBezTo>
                    <a:pt x="1244600" y="7620"/>
                    <a:pt x="1214120" y="11430"/>
                    <a:pt x="1182370" y="16510"/>
                  </a:cubicBezTo>
                  <a:lnTo>
                    <a:pt x="16510" y="1182370"/>
                  </a:lnTo>
                  <a:cubicBezTo>
                    <a:pt x="11430" y="1214120"/>
                    <a:pt x="7620" y="1244600"/>
                    <a:pt x="5080" y="1276350"/>
                  </a:cubicBezTo>
                  <a:lnTo>
                    <a:pt x="1276350" y="5080"/>
                  </a:lnTo>
                  <a:close/>
                  <a:moveTo>
                    <a:pt x="1080770" y="35560"/>
                  </a:moveTo>
                  <a:cubicBezTo>
                    <a:pt x="1042670" y="44450"/>
                    <a:pt x="1004570" y="54610"/>
                    <a:pt x="966470" y="67310"/>
                  </a:cubicBezTo>
                  <a:lnTo>
                    <a:pt x="66040" y="966470"/>
                  </a:lnTo>
                  <a:cubicBezTo>
                    <a:pt x="54610" y="1004570"/>
                    <a:pt x="43180" y="1041400"/>
                    <a:pt x="34290" y="1080770"/>
                  </a:cubicBezTo>
                  <a:lnTo>
                    <a:pt x="1080770" y="35560"/>
                  </a:lnTo>
                  <a:close/>
                  <a:moveTo>
                    <a:pt x="1734820" y="41910"/>
                  </a:moveTo>
                  <a:cubicBezTo>
                    <a:pt x="1711960" y="36830"/>
                    <a:pt x="1690370" y="31750"/>
                    <a:pt x="1667510" y="26670"/>
                  </a:cubicBezTo>
                  <a:lnTo>
                    <a:pt x="26670" y="1667510"/>
                  </a:lnTo>
                  <a:cubicBezTo>
                    <a:pt x="31750" y="1690370"/>
                    <a:pt x="36830" y="1711960"/>
                    <a:pt x="41910" y="1734820"/>
                  </a:cubicBezTo>
                  <a:lnTo>
                    <a:pt x="1734820" y="41910"/>
                  </a:lnTo>
                  <a:close/>
                  <a:moveTo>
                    <a:pt x="2762250" y="1659890"/>
                  </a:moveTo>
                  <a:cubicBezTo>
                    <a:pt x="2768600" y="1626870"/>
                    <a:pt x="2773680" y="1595120"/>
                    <a:pt x="2777490" y="1562100"/>
                  </a:cubicBezTo>
                  <a:lnTo>
                    <a:pt x="1562100" y="2777490"/>
                  </a:lnTo>
                  <a:cubicBezTo>
                    <a:pt x="1595120" y="2773680"/>
                    <a:pt x="1628140" y="2768600"/>
                    <a:pt x="1659890" y="2762250"/>
                  </a:cubicBezTo>
                  <a:lnTo>
                    <a:pt x="2762250" y="1659890"/>
                  </a:lnTo>
                  <a:close/>
                  <a:moveTo>
                    <a:pt x="2785110" y="1306830"/>
                  </a:moveTo>
                  <a:cubicBezTo>
                    <a:pt x="2783840" y="1281430"/>
                    <a:pt x="2781300" y="1256030"/>
                    <a:pt x="2778760" y="1230630"/>
                  </a:cubicBezTo>
                  <a:lnTo>
                    <a:pt x="1230630" y="2777490"/>
                  </a:lnTo>
                  <a:cubicBezTo>
                    <a:pt x="1256030" y="2780030"/>
                    <a:pt x="1281430" y="2782570"/>
                    <a:pt x="1306830" y="2783840"/>
                  </a:cubicBezTo>
                  <a:lnTo>
                    <a:pt x="2785110" y="1306830"/>
                  </a:lnTo>
                  <a:close/>
                  <a:moveTo>
                    <a:pt x="2767330" y="1158240"/>
                  </a:moveTo>
                  <a:cubicBezTo>
                    <a:pt x="2763520" y="1135380"/>
                    <a:pt x="2758440" y="1112520"/>
                    <a:pt x="2753360" y="1089660"/>
                  </a:cubicBezTo>
                  <a:lnTo>
                    <a:pt x="1088390" y="2753360"/>
                  </a:lnTo>
                  <a:cubicBezTo>
                    <a:pt x="1111250" y="2758440"/>
                    <a:pt x="1134110" y="2763520"/>
                    <a:pt x="1156970" y="2767330"/>
                  </a:cubicBezTo>
                  <a:lnTo>
                    <a:pt x="2767330" y="1158240"/>
                  </a:lnTo>
                  <a:close/>
                  <a:moveTo>
                    <a:pt x="2369820" y="398780"/>
                  </a:moveTo>
                  <a:cubicBezTo>
                    <a:pt x="2355850" y="384810"/>
                    <a:pt x="2341880" y="372110"/>
                    <a:pt x="2327910" y="358140"/>
                  </a:cubicBezTo>
                  <a:lnTo>
                    <a:pt x="359410" y="2326640"/>
                  </a:lnTo>
                  <a:cubicBezTo>
                    <a:pt x="372110" y="2340610"/>
                    <a:pt x="386080" y="2354580"/>
                    <a:pt x="400050" y="2368550"/>
                  </a:cubicBezTo>
                  <a:lnTo>
                    <a:pt x="2369820" y="398780"/>
                  </a:lnTo>
                  <a:close/>
                  <a:moveTo>
                    <a:pt x="2451100" y="2301240"/>
                  </a:moveTo>
                  <a:cubicBezTo>
                    <a:pt x="2520950" y="2219960"/>
                    <a:pt x="2579370" y="2133600"/>
                    <a:pt x="2627630" y="2042160"/>
                  </a:cubicBezTo>
                  <a:lnTo>
                    <a:pt x="2042160" y="2627630"/>
                  </a:lnTo>
                  <a:cubicBezTo>
                    <a:pt x="2133600" y="2579370"/>
                    <a:pt x="2219960" y="2520950"/>
                    <a:pt x="2301240" y="2451100"/>
                  </a:cubicBezTo>
                  <a:lnTo>
                    <a:pt x="2451100" y="2301240"/>
                  </a:lnTo>
                  <a:close/>
                  <a:moveTo>
                    <a:pt x="2736850" y="1023620"/>
                  </a:moveTo>
                  <a:cubicBezTo>
                    <a:pt x="2730500" y="1002030"/>
                    <a:pt x="2724150" y="981710"/>
                    <a:pt x="2717800" y="960120"/>
                  </a:cubicBezTo>
                  <a:lnTo>
                    <a:pt x="960120" y="2717800"/>
                  </a:lnTo>
                  <a:cubicBezTo>
                    <a:pt x="981710" y="2724150"/>
                    <a:pt x="1002030" y="2730500"/>
                    <a:pt x="1023620" y="2736850"/>
                  </a:cubicBezTo>
                  <a:lnTo>
                    <a:pt x="2736850" y="1023620"/>
                  </a:lnTo>
                  <a:close/>
                  <a:moveTo>
                    <a:pt x="2696210" y="1892300"/>
                  </a:moveTo>
                  <a:cubicBezTo>
                    <a:pt x="2711450" y="1851660"/>
                    <a:pt x="2725420" y="1811020"/>
                    <a:pt x="2736850" y="1769110"/>
                  </a:cubicBezTo>
                  <a:lnTo>
                    <a:pt x="1769110" y="2736850"/>
                  </a:lnTo>
                  <a:cubicBezTo>
                    <a:pt x="1811020" y="2725420"/>
                    <a:pt x="1851660" y="2711450"/>
                    <a:pt x="1892300" y="2696210"/>
                  </a:cubicBezTo>
                  <a:lnTo>
                    <a:pt x="2696210" y="1892300"/>
                  </a:lnTo>
                  <a:close/>
                  <a:moveTo>
                    <a:pt x="2523490" y="576580"/>
                  </a:moveTo>
                  <a:cubicBezTo>
                    <a:pt x="2512060" y="561340"/>
                    <a:pt x="2500630" y="544830"/>
                    <a:pt x="2487930" y="529590"/>
                  </a:cubicBezTo>
                  <a:lnTo>
                    <a:pt x="529590" y="2486660"/>
                  </a:lnTo>
                  <a:cubicBezTo>
                    <a:pt x="544830" y="2499360"/>
                    <a:pt x="561340" y="2510790"/>
                    <a:pt x="576580" y="2522220"/>
                  </a:cubicBezTo>
                  <a:lnTo>
                    <a:pt x="2523490" y="576580"/>
                  </a:lnTo>
                  <a:close/>
                  <a:moveTo>
                    <a:pt x="2696210" y="899160"/>
                  </a:moveTo>
                  <a:cubicBezTo>
                    <a:pt x="2688590" y="878840"/>
                    <a:pt x="2680970" y="859790"/>
                    <a:pt x="2672080" y="840740"/>
                  </a:cubicBezTo>
                  <a:lnTo>
                    <a:pt x="839470" y="2673350"/>
                  </a:lnTo>
                  <a:cubicBezTo>
                    <a:pt x="858520" y="2682240"/>
                    <a:pt x="878840" y="2689860"/>
                    <a:pt x="897890" y="2697480"/>
                  </a:cubicBezTo>
                  <a:lnTo>
                    <a:pt x="2696210" y="899160"/>
                  </a:lnTo>
                  <a:close/>
                  <a:moveTo>
                    <a:pt x="2449830" y="483870"/>
                  </a:moveTo>
                  <a:cubicBezTo>
                    <a:pt x="2437130" y="468630"/>
                    <a:pt x="2424430" y="454660"/>
                    <a:pt x="2410460" y="440690"/>
                  </a:cubicBezTo>
                  <a:lnTo>
                    <a:pt x="440690" y="2410460"/>
                  </a:lnTo>
                  <a:cubicBezTo>
                    <a:pt x="454660" y="2424430"/>
                    <a:pt x="469900" y="2437130"/>
                    <a:pt x="483870" y="2449830"/>
                  </a:cubicBezTo>
                  <a:lnTo>
                    <a:pt x="2449830" y="483870"/>
                  </a:lnTo>
                  <a:close/>
                  <a:moveTo>
                    <a:pt x="2588260" y="675640"/>
                  </a:moveTo>
                  <a:cubicBezTo>
                    <a:pt x="2578100" y="659130"/>
                    <a:pt x="2567940" y="641350"/>
                    <a:pt x="2556510" y="624840"/>
                  </a:cubicBezTo>
                  <a:lnTo>
                    <a:pt x="624840" y="2556510"/>
                  </a:lnTo>
                  <a:cubicBezTo>
                    <a:pt x="641350" y="2567940"/>
                    <a:pt x="657860" y="2578100"/>
                    <a:pt x="675640" y="2588260"/>
                  </a:cubicBezTo>
                  <a:lnTo>
                    <a:pt x="2588260" y="675640"/>
                  </a:lnTo>
                  <a:close/>
                  <a:moveTo>
                    <a:pt x="2646680" y="783590"/>
                  </a:moveTo>
                  <a:cubicBezTo>
                    <a:pt x="2637790" y="765810"/>
                    <a:pt x="2628900" y="746760"/>
                    <a:pt x="2618740" y="728980"/>
                  </a:cubicBezTo>
                  <a:lnTo>
                    <a:pt x="728980" y="2618740"/>
                  </a:lnTo>
                  <a:cubicBezTo>
                    <a:pt x="746760" y="2628900"/>
                    <a:pt x="764540" y="2637790"/>
                    <a:pt x="783590" y="2646680"/>
                  </a:cubicBezTo>
                  <a:lnTo>
                    <a:pt x="2646680" y="783590"/>
                  </a:lnTo>
                  <a:close/>
                </a:path>
              </a:pathLst>
            </a:custGeom>
            <a:grpFill/>
          </p:spPr>
        </p:sp>
      </p:grpSp>
      <p:grpSp>
        <p:nvGrpSpPr>
          <p:cNvPr id="16" name="Group 56"/>
          <p:cNvGrpSpPr>
            <a:grpSpLocks noChangeAspect="1"/>
          </p:cNvGrpSpPr>
          <p:nvPr userDrawn="1"/>
        </p:nvGrpSpPr>
        <p:grpSpPr>
          <a:xfrm>
            <a:off x="6548314" y="-1198676"/>
            <a:ext cx="2072057" cy="2072057"/>
            <a:chOff x="0" y="0"/>
            <a:chExt cx="2787650" cy="2787650"/>
          </a:xfrm>
          <a:solidFill>
            <a:schemeClr val="accent1"/>
          </a:solidFill>
        </p:grpSpPr>
        <p:sp>
          <p:nvSpPr>
            <p:cNvPr id="17" name="Freeform 57"/>
            <p:cNvSpPr/>
            <p:nvPr/>
          </p:nvSpPr>
          <p:spPr>
            <a:xfrm>
              <a:off x="0" y="0"/>
              <a:ext cx="2787650" cy="2787650"/>
            </a:xfrm>
            <a:custGeom>
              <a:avLst/>
              <a:gdLst/>
              <a:ahLst/>
              <a:cxnLst/>
              <a:rect l="l" t="t" r="r" b="b"/>
              <a:pathLst>
                <a:path w="2787650" h="2787650">
                  <a:moveTo>
                    <a:pt x="81280" y="1861820"/>
                  </a:moveTo>
                  <a:cubicBezTo>
                    <a:pt x="73660" y="1841500"/>
                    <a:pt x="67310" y="1819910"/>
                    <a:pt x="60960" y="1799590"/>
                  </a:cubicBezTo>
                  <a:lnTo>
                    <a:pt x="1800860" y="59690"/>
                  </a:lnTo>
                  <a:cubicBezTo>
                    <a:pt x="1821180" y="66040"/>
                    <a:pt x="1842770" y="72390"/>
                    <a:pt x="1863090" y="80010"/>
                  </a:cubicBezTo>
                  <a:lnTo>
                    <a:pt x="81280" y="1861820"/>
                  </a:lnTo>
                  <a:close/>
                  <a:moveTo>
                    <a:pt x="1597660" y="15240"/>
                  </a:moveTo>
                  <a:cubicBezTo>
                    <a:pt x="1573530" y="11430"/>
                    <a:pt x="1548130" y="8890"/>
                    <a:pt x="1524000" y="6350"/>
                  </a:cubicBezTo>
                  <a:lnTo>
                    <a:pt x="6350" y="1524000"/>
                  </a:lnTo>
                  <a:cubicBezTo>
                    <a:pt x="8890" y="1548130"/>
                    <a:pt x="11430" y="1573530"/>
                    <a:pt x="15240" y="1597660"/>
                  </a:cubicBezTo>
                  <a:lnTo>
                    <a:pt x="1597660" y="15240"/>
                  </a:lnTo>
                  <a:close/>
                  <a:moveTo>
                    <a:pt x="2189480" y="248920"/>
                  </a:moveTo>
                  <a:cubicBezTo>
                    <a:pt x="2172970" y="237490"/>
                    <a:pt x="2156460" y="226060"/>
                    <a:pt x="2139950" y="215900"/>
                  </a:cubicBezTo>
                  <a:lnTo>
                    <a:pt x="215900" y="2139950"/>
                  </a:lnTo>
                  <a:cubicBezTo>
                    <a:pt x="226060" y="2156460"/>
                    <a:pt x="237490" y="2172970"/>
                    <a:pt x="248920" y="2189480"/>
                  </a:cubicBezTo>
                  <a:lnTo>
                    <a:pt x="2189480" y="248920"/>
                  </a:lnTo>
                  <a:close/>
                  <a:moveTo>
                    <a:pt x="1979930" y="128270"/>
                  </a:moveTo>
                  <a:cubicBezTo>
                    <a:pt x="1960880" y="119380"/>
                    <a:pt x="1941830" y="110490"/>
                    <a:pt x="1922780" y="102870"/>
                  </a:cubicBezTo>
                  <a:lnTo>
                    <a:pt x="104140" y="1921510"/>
                  </a:lnTo>
                  <a:cubicBezTo>
                    <a:pt x="111760" y="1940560"/>
                    <a:pt x="120650" y="1959610"/>
                    <a:pt x="129540" y="1978660"/>
                  </a:cubicBezTo>
                  <a:lnTo>
                    <a:pt x="1979930" y="128270"/>
                  </a:lnTo>
                  <a:close/>
                  <a:moveTo>
                    <a:pt x="2087880" y="185420"/>
                  </a:moveTo>
                  <a:cubicBezTo>
                    <a:pt x="2070100" y="175260"/>
                    <a:pt x="2052320" y="165100"/>
                    <a:pt x="2034540" y="156210"/>
                  </a:cubicBezTo>
                  <a:lnTo>
                    <a:pt x="154940" y="2035810"/>
                  </a:lnTo>
                  <a:cubicBezTo>
                    <a:pt x="163830" y="2053590"/>
                    <a:pt x="173990" y="2071370"/>
                    <a:pt x="184150" y="2089150"/>
                  </a:cubicBezTo>
                  <a:lnTo>
                    <a:pt x="2087880" y="185420"/>
                  </a:lnTo>
                  <a:close/>
                  <a:moveTo>
                    <a:pt x="834390" y="116840"/>
                  </a:moveTo>
                  <a:cubicBezTo>
                    <a:pt x="774700" y="143510"/>
                    <a:pt x="716280" y="173990"/>
                    <a:pt x="660400" y="208280"/>
                  </a:cubicBezTo>
                  <a:lnTo>
                    <a:pt x="208280" y="660400"/>
                  </a:lnTo>
                  <a:cubicBezTo>
                    <a:pt x="172720" y="716280"/>
                    <a:pt x="142240" y="774700"/>
                    <a:pt x="116840" y="834390"/>
                  </a:cubicBezTo>
                  <a:lnTo>
                    <a:pt x="834390" y="116840"/>
                  </a:lnTo>
                  <a:close/>
                  <a:moveTo>
                    <a:pt x="1363980" y="0"/>
                  </a:moveTo>
                  <a:lnTo>
                    <a:pt x="0" y="1363980"/>
                  </a:lnTo>
                  <a:cubicBezTo>
                    <a:pt x="0" y="1391920"/>
                    <a:pt x="0" y="1418590"/>
                    <a:pt x="1270" y="1446530"/>
                  </a:cubicBezTo>
                  <a:lnTo>
                    <a:pt x="1445260" y="1270"/>
                  </a:lnTo>
                  <a:cubicBezTo>
                    <a:pt x="1418590" y="0"/>
                    <a:pt x="1390650" y="0"/>
                    <a:pt x="1363980" y="0"/>
                  </a:cubicBezTo>
                  <a:close/>
                  <a:moveTo>
                    <a:pt x="2787650" y="1386840"/>
                  </a:moveTo>
                  <a:lnTo>
                    <a:pt x="1386840" y="2787650"/>
                  </a:lnTo>
                  <a:cubicBezTo>
                    <a:pt x="1414780" y="2787650"/>
                    <a:pt x="1443990" y="2787650"/>
                    <a:pt x="1471930" y="2785110"/>
                  </a:cubicBezTo>
                  <a:lnTo>
                    <a:pt x="2785110" y="1471930"/>
                  </a:lnTo>
                  <a:cubicBezTo>
                    <a:pt x="2786380" y="1443990"/>
                    <a:pt x="2787650" y="1414780"/>
                    <a:pt x="2787650" y="1386840"/>
                  </a:cubicBezTo>
                  <a:close/>
                  <a:moveTo>
                    <a:pt x="2283460" y="321310"/>
                  </a:moveTo>
                  <a:cubicBezTo>
                    <a:pt x="2268220" y="308610"/>
                    <a:pt x="2252980" y="295910"/>
                    <a:pt x="2237740" y="284480"/>
                  </a:cubicBezTo>
                  <a:lnTo>
                    <a:pt x="284480" y="2237740"/>
                  </a:lnTo>
                  <a:cubicBezTo>
                    <a:pt x="295910" y="2252980"/>
                    <a:pt x="308610" y="2268220"/>
                    <a:pt x="321310" y="2283460"/>
                  </a:cubicBezTo>
                  <a:lnTo>
                    <a:pt x="2283460" y="321310"/>
                  </a:lnTo>
                  <a:close/>
                  <a:moveTo>
                    <a:pt x="1276350" y="5080"/>
                  </a:moveTo>
                  <a:cubicBezTo>
                    <a:pt x="1244600" y="7620"/>
                    <a:pt x="1214120" y="11430"/>
                    <a:pt x="1182370" y="16510"/>
                  </a:cubicBezTo>
                  <a:lnTo>
                    <a:pt x="16510" y="1182370"/>
                  </a:lnTo>
                  <a:cubicBezTo>
                    <a:pt x="11430" y="1214120"/>
                    <a:pt x="7620" y="1244600"/>
                    <a:pt x="5080" y="1276350"/>
                  </a:cubicBezTo>
                  <a:lnTo>
                    <a:pt x="1276350" y="5080"/>
                  </a:lnTo>
                  <a:close/>
                  <a:moveTo>
                    <a:pt x="1080770" y="35560"/>
                  </a:moveTo>
                  <a:cubicBezTo>
                    <a:pt x="1042670" y="44450"/>
                    <a:pt x="1004570" y="54610"/>
                    <a:pt x="966470" y="67310"/>
                  </a:cubicBezTo>
                  <a:lnTo>
                    <a:pt x="66040" y="966470"/>
                  </a:lnTo>
                  <a:cubicBezTo>
                    <a:pt x="54610" y="1004570"/>
                    <a:pt x="43180" y="1041400"/>
                    <a:pt x="34290" y="1080770"/>
                  </a:cubicBezTo>
                  <a:lnTo>
                    <a:pt x="1080770" y="35560"/>
                  </a:lnTo>
                  <a:close/>
                  <a:moveTo>
                    <a:pt x="1734820" y="41910"/>
                  </a:moveTo>
                  <a:cubicBezTo>
                    <a:pt x="1711960" y="36830"/>
                    <a:pt x="1690370" y="31750"/>
                    <a:pt x="1667510" y="26670"/>
                  </a:cubicBezTo>
                  <a:lnTo>
                    <a:pt x="26670" y="1667510"/>
                  </a:lnTo>
                  <a:cubicBezTo>
                    <a:pt x="31750" y="1690370"/>
                    <a:pt x="36830" y="1711960"/>
                    <a:pt x="41910" y="1734820"/>
                  </a:cubicBezTo>
                  <a:lnTo>
                    <a:pt x="1734820" y="41910"/>
                  </a:lnTo>
                  <a:close/>
                  <a:moveTo>
                    <a:pt x="2762250" y="1659890"/>
                  </a:moveTo>
                  <a:cubicBezTo>
                    <a:pt x="2768600" y="1626870"/>
                    <a:pt x="2773680" y="1595120"/>
                    <a:pt x="2777490" y="1562100"/>
                  </a:cubicBezTo>
                  <a:lnTo>
                    <a:pt x="1562100" y="2777490"/>
                  </a:lnTo>
                  <a:cubicBezTo>
                    <a:pt x="1595120" y="2773680"/>
                    <a:pt x="1628140" y="2768600"/>
                    <a:pt x="1659890" y="2762250"/>
                  </a:cubicBezTo>
                  <a:lnTo>
                    <a:pt x="2762250" y="1659890"/>
                  </a:lnTo>
                  <a:close/>
                  <a:moveTo>
                    <a:pt x="2785110" y="1306830"/>
                  </a:moveTo>
                  <a:cubicBezTo>
                    <a:pt x="2783840" y="1281430"/>
                    <a:pt x="2781300" y="1256030"/>
                    <a:pt x="2778760" y="1230630"/>
                  </a:cubicBezTo>
                  <a:lnTo>
                    <a:pt x="1230630" y="2777490"/>
                  </a:lnTo>
                  <a:cubicBezTo>
                    <a:pt x="1256030" y="2780030"/>
                    <a:pt x="1281430" y="2782570"/>
                    <a:pt x="1306830" y="2783840"/>
                  </a:cubicBezTo>
                  <a:lnTo>
                    <a:pt x="2785110" y="1306830"/>
                  </a:lnTo>
                  <a:close/>
                  <a:moveTo>
                    <a:pt x="2767330" y="1158240"/>
                  </a:moveTo>
                  <a:cubicBezTo>
                    <a:pt x="2763520" y="1135380"/>
                    <a:pt x="2758440" y="1112520"/>
                    <a:pt x="2753360" y="1089660"/>
                  </a:cubicBezTo>
                  <a:lnTo>
                    <a:pt x="1088390" y="2753360"/>
                  </a:lnTo>
                  <a:cubicBezTo>
                    <a:pt x="1111250" y="2758440"/>
                    <a:pt x="1134110" y="2763520"/>
                    <a:pt x="1156970" y="2767330"/>
                  </a:cubicBezTo>
                  <a:lnTo>
                    <a:pt x="2767330" y="1158240"/>
                  </a:lnTo>
                  <a:close/>
                  <a:moveTo>
                    <a:pt x="2369820" y="398780"/>
                  </a:moveTo>
                  <a:cubicBezTo>
                    <a:pt x="2355850" y="384810"/>
                    <a:pt x="2341880" y="372110"/>
                    <a:pt x="2327910" y="358140"/>
                  </a:cubicBezTo>
                  <a:lnTo>
                    <a:pt x="359410" y="2326640"/>
                  </a:lnTo>
                  <a:cubicBezTo>
                    <a:pt x="372110" y="2340610"/>
                    <a:pt x="386080" y="2354580"/>
                    <a:pt x="400050" y="2368550"/>
                  </a:cubicBezTo>
                  <a:lnTo>
                    <a:pt x="2369820" y="398780"/>
                  </a:lnTo>
                  <a:close/>
                  <a:moveTo>
                    <a:pt x="2451100" y="2301240"/>
                  </a:moveTo>
                  <a:cubicBezTo>
                    <a:pt x="2520950" y="2219960"/>
                    <a:pt x="2579370" y="2133600"/>
                    <a:pt x="2627630" y="2042160"/>
                  </a:cubicBezTo>
                  <a:lnTo>
                    <a:pt x="2042160" y="2627630"/>
                  </a:lnTo>
                  <a:cubicBezTo>
                    <a:pt x="2133600" y="2579370"/>
                    <a:pt x="2219960" y="2520950"/>
                    <a:pt x="2301240" y="2451100"/>
                  </a:cubicBezTo>
                  <a:lnTo>
                    <a:pt x="2451100" y="2301240"/>
                  </a:lnTo>
                  <a:close/>
                  <a:moveTo>
                    <a:pt x="2736850" y="1023620"/>
                  </a:moveTo>
                  <a:cubicBezTo>
                    <a:pt x="2730500" y="1002030"/>
                    <a:pt x="2724150" y="981710"/>
                    <a:pt x="2717800" y="960120"/>
                  </a:cubicBezTo>
                  <a:lnTo>
                    <a:pt x="960120" y="2717800"/>
                  </a:lnTo>
                  <a:cubicBezTo>
                    <a:pt x="981710" y="2724150"/>
                    <a:pt x="1002030" y="2730500"/>
                    <a:pt x="1023620" y="2736850"/>
                  </a:cubicBezTo>
                  <a:lnTo>
                    <a:pt x="2736850" y="1023620"/>
                  </a:lnTo>
                  <a:close/>
                  <a:moveTo>
                    <a:pt x="2696210" y="1892300"/>
                  </a:moveTo>
                  <a:cubicBezTo>
                    <a:pt x="2711450" y="1851660"/>
                    <a:pt x="2725420" y="1811020"/>
                    <a:pt x="2736850" y="1769110"/>
                  </a:cubicBezTo>
                  <a:lnTo>
                    <a:pt x="1769110" y="2736850"/>
                  </a:lnTo>
                  <a:cubicBezTo>
                    <a:pt x="1811020" y="2725420"/>
                    <a:pt x="1851660" y="2711450"/>
                    <a:pt x="1892300" y="2696210"/>
                  </a:cubicBezTo>
                  <a:lnTo>
                    <a:pt x="2696210" y="1892300"/>
                  </a:lnTo>
                  <a:close/>
                  <a:moveTo>
                    <a:pt x="2523490" y="576580"/>
                  </a:moveTo>
                  <a:cubicBezTo>
                    <a:pt x="2512060" y="561340"/>
                    <a:pt x="2500630" y="544830"/>
                    <a:pt x="2487930" y="529590"/>
                  </a:cubicBezTo>
                  <a:lnTo>
                    <a:pt x="529590" y="2486660"/>
                  </a:lnTo>
                  <a:cubicBezTo>
                    <a:pt x="544830" y="2499360"/>
                    <a:pt x="561340" y="2510790"/>
                    <a:pt x="576580" y="2522220"/>
                  </a:cubicBezTo>
                  <a:lnTo>
                    <a:pt x="2523490" y="576580"/>
                  </a:lnTo>
                  <a:close/>
                  <a:moveTo>
                    <a:pt x="2696210" y="899160"/>
                  </a:moveTo>
                  <a:cubicBezTo>
                    <a:pt x="2688590" y="878840"/>
                    <a:pt x="2680970" y="859790"/>
                    <a:pt x="2672080" y="840740"/>
                  </a:cubicBezTo>
                  <a:lnTo>
                    <a:pt x="839470" y="2673350"/>
                  </a:lnTo>
                  <a:cubicBezTo>
                    <a:pt x="858520" y="2682240"/>
                    <a:pt x="878840" y="2689860"/>
                    <a:pt x="897890" y="2697480"/>
                  </a:cubicBezTo>
                  <a:lnTo>
                    <a:pt x="2696210" y="899160"/>
                  </a:lnTo>
                  <a:close/>
                  <a:moveTo>
                    <a:pt x="2449830" y="483870"/>
                  </a:moveTo>
                  <a:cubicBezTo>
                    <a:pt x="2437130" y="468630"/>
                    <a:pt x="2424430" y="454660"/>
                    <a:pt x="2410460" y="440690"/>
                  </a:cubicBezTo>
                  <a:lnTo>
                    <a:pt x="440690" y="2410460"/>
                  </a:lnTo>
                  <a:cubicBezTo>
                    <a:pt x="454660" y="2424430"/>
                    <a:pt x="469900" y="2437130"/>
                    <a:pt x="483870" y="2449830"/>
                  </a:cubicBezTo>
                  <a:lnTo>
                    <a:pt x="2449830" y="483870"/>
                  </a:lnTo>
                  <a:close/>
                  <a:moveTo>
                    <a:pt x="2588260" y="675640"/>
                  </a:moveTo>
                  <a:cubicBezTo>
                    <a:pt x="2578100" y="659130"/>
                    <a:pt x="2567940" y="641350"/>
                    <a:pt x="2556510" y="624840"/>
                  </a:cubicBezTo>
                  <a:lnTo>
                    <a:pt x="624840" y="2556510"/>
                  </a:lnTo>
                  <a:cubicBezTo>
                    <a:pt x="641350" y="2567940"/>
                    <a:pt x="657860" y="2578100"/>
                    <a:pt x="675640" y="2588260"/>
                  </a:cubicBezTo>
                  <a:lnTo>
                    <a:pt x="2588260" y="675640"/>
                  </a:lnTo>
                  <a:close/>
                  <a:moveTo>
                    <a:pt x="2646680" y="783590"/>
                  </a:moveTo>
                  <a:cubicBezTo>
                    <a:pt x="2637790" y="765810"/>
                    <a:pt x="2628900" y="746760"/>
                    <a:pt x="2618740" y="728980"/>
                  </a:cubicBezTo>
                  <a:lnTo>
                    <a:pt x="728980" y="2618740"/>
                  </a:lnTo>
                  <a:cubicBezTo>
                    <a:pt x="746760" y="2628900"/>
                    <a:pt x="764540" y="2637790"/>
                    <a:pt x="783590" y="2646680"/>
                  </a:cubicBezTo>
                  <a:lnTo>
                    <a:pt x="2646680" y="783590"/>
                  </a:lnTo>
                  <a:close/>
                </a:path>
              </a:pathLst>
            </a:custGeom>
            <a:grpFill/>
          </p:spPr>
        </p:sp>
      </p:grpSp>
      <p:sp>
        <p:nvSpPr>
          <p:cNvPr id="19" name="Picture Placeholder 18"/>
          <p:cNvSpPr>
            <a:spLocks noGrp="1"/>
          </p:cNvSpPr>
          <p:nvPr>
            <p:ph type="pic" sz="quarter" idx="10"/>
          </p:nvPr>
        </p:nvSpPr>
        <p:spPr>
          <a:xfrm>
            <a:off x="812800" y="436563"/>
            <a:ext cx="2619375" cy="2620962"/>
          </a:xfrm>
          <a:prstGeom prst="ellipse">
            <a:avLst/>
          </a:prstGeom>
          <a:solidFill>
            <a:schemeClr val="bg1">
              <a:lumMod val="75000"/>
            </a:schemeClr>
          </a:solidFill>
          <a:ln w="19050">
            <a:solidFill>
              <a:schemeClr val="tx1"/>
            </a:solidFill>
          </a:ln>
        </p:spPr>
        <p:txBody>
          <a:bodyPr/>
          <a:lstStyle/>
          <a:p>
            <a:endParaRPr lang="en-US"/>
          </a:p>
        </p:txBody>
      </p:sp>
      <p:grpSp>
        <p:nvGrpSpPr>
          <p:cNvPr id="53" name="Group 52"/>
          <p:cNvGrpSpPr/>
          <p:nvPr userDrawn="1"/>
        </p:nvGrpSpPr>
        <p:grpSpPr>
          <a:xfrm>
            <a:off x="7303093" y="5052560"/>
            <a:ext cx="562499" cy="1444302"/>
            <a:chOff x="7303093" y="5052560"/>
            <a:chExt cx="562499" cy="1444302"/>
          </a:xfrm>
          <a:solidFill>
            <a:schemeClr val="accent2"/>
          </a:solidFill>
        </p:grpSpPr>
        <p:sp>
          <p:nvSpPr>
            <p:cNvPr id="21" name="Oval 20"/>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userDrawn="1"/>
        </p:nvGrpSpPr>
        <p:grpSpPr>
          <a:xfrm>
            <a:off x="-255000" y="3863706"/>
            <a:ext cx="505057" cy="1296812"/>
            <a:chOff x="7303093" y="5052560"/>
            <a:chExt cx="562499" cy="1444302"/>
          </a:xfrm>
          <a:solidFill>
            <a:schemeClr val="accent2"/>
          </a:solidFill>
        </p:grpSpPr>
        <p:sp>
          <p:nvSpPr>
            <p:cNvPr id="55" name="Oval 54"/>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p:cNvGrpSpPr/>
          <p:nvPr userDrawn="1"/>
        </p:nvGrpSpPr>
        <p:grpSpPr>
          <a:xfrm>
            <a:off x="2911585" y="118495"/>
            <a:ext cx="740778" cy="1902061"/>
            <a:chOff x="7303093" y="5052560"/>
            <a:chExt cx="562499" cy="1444302"/>
          </a:xfrm>
          <a:solidFill>
            <a:schemeClr val="accent1"/>
          </a:solidFill>
        </p:grpSpPr>
        <p:sp>
          <p:nvSpPr>
            <p:cNvPr id="88" name="Oval 87"/>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0554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7362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Text Box 293"/>
          <p:cNvSpPr txBox="1"/>
          <p:nvPr/>
        </p:nvSpPr>
        <p:spPr>
          <a:xfrm>
            <a:off x="3432175" y="3247418"/>
            <a:ext cx="1743075" cy="58631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John Doe</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Hiring Manager</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Company Name</a:t>
            </a:r>
            <a:endParaRPr lang="en-US" sz="1000" dirty="0">
              <a:effectLst/>
              <a:latin typeface="Arial" panose="020B0604020202020204" pitchFamily="34" charset="0"/>
              <a:ea typeface="PMingLiU"/>
              <a:cs typeface="Arial" panose="020B0604020202020204" pitchFamily="34" charset="0"/>
            </a:endParaRPr>
          </a:p>
        </p:txBody>
      </p:sp>
      <p:sp>
        <p:nvSpPr>
          <p:cNvPr id="19" name="TextBox 19"/>
          <p:cNvSpPr txBox="1"/>
          <p:nvPr/>
        </p:nvSpPr>
        <p:spPr>
          <a:xfrm>
            <a:off x="4324602" y="1082764"/>
            <a:ext cx="2736091" cy="538609"/>
          </a:xfrm>
          <a:prstGeom prst="rect">
            <a:avLst/>
          </a:prstGeom>
        </p:spPr>
        <p:txBody>
          <a:bodyPr lIns="0" tIns="0" rIns="0" bIns="0" rtlCol="0" anchor="t">
            <a:spAutoFit/>
          </a:bodyPr>
          <a:lstStyle/>
          <a:p>
            <a:pPr algn="r">
              <a:lnSpc>
                <a:spcPts val="4233"/>
              </a:lnSpc>
            </a:pPr>
            <a:r>
              <a:rPr lang="en-US" sz="3200" spc="300" dirty="0" smtClean="0">
                <a:latin typeface="Arial" panose="020B0604020202020204" pitchFamily="34" charset="0"/>
                <a:cs typeface="Arial" panose="020B0604020202020204" pitchFamily="34" charset="0"/>
              </a:rPr>
              <a:t>PARIS</a:t>
            </a:r>
            <a:endParaRPr lang="en-US" sz="3200" spc="300" dirty="0">
              <a:latin typeface="Arial" panose="020B0604020202020204" pitchFamily="34" charset="0"/>
              <a:cs typeface="Arial" panose="020B0604020202020204" pitchFamily="34" charset="0"/>
            </a:endParaRPr>
          </a:p>
        </p:txBody>
      </p:sp>
      <p:sp>
        <p:nvSpPr>
          <p:cNvPr id="20" name="TextBox 20"/>
          <p:cNvSpPr txBox="1"/>
          <p:nvPr/>
        </p:nvSpPr>
        <p:spPr>
          <a:xfrm>
            <a:off x="4324602" y="1575837"/>
            <a:ext cx="2736091" cy="538609"/>
          </a:xfrm>
          <a:prstGeom prst="rect">
            <a:avLst/>
          </a:prstGeom>
        </p:spPr>
        <p:txBody>
          <a:bodyPr lIns="0" tIns="0" rIns="0" bIns="0" rtlCol="0" anchor="t">
            <a:spAutoFit/>
          </a:bodyPr>
          <a:lstStyle/>
          <a:p>
            <a:pPr algn="r">
              <a:lnSpc>
                <a:spcPts val="4233"/>
              </a:lnSpc>
            </a:pPr>
            <a:r>
              <a:rPr lang="en-US" sz="3600" b="1" spc="300" dirty="0" smtClean="0">
                <a:solidFill>
                  <a:schemeClr val="accent1"/>
                </a:solidFill>
                <a:latin typeface="Arial" panose="020B0604020202020204" pitchFamily="34" charset="0"/>
                <a:cs typeface="Arial" panose="020B0604020202020204" pitchFamily="34" charset="0"/>
              </a:rPr>
              <a:t>JOHNSON</a:t>
            </a:r>
            <a:endParaRPr lang="en-US" sz="3600" b="1" spc="300" dirty="0">
              <a:solidFill>
                <a:schemeClr val="accent1"/>
              </a:solidFill>
              <a:latin typeface="Arial" panose="020B0604020202020204" pitchFamily="34" charset="0"/>
              <a:cs typeface="Arial" panose="020B0604020202020204" pitchFamily="34" charset="0"/>
            </a:endParaRPr>
          </a:p>
        </p:txBody>
      </p:sp>
      <p:sp>
        <p:nvSpPr>
          <p:cNvPr id="21" name="TextBox 21"/>
          <p:cNvSpPr txBox="1"/>
          <p:nvPr/>
        </p:nvSpPr>
        <p:spPr>
          <a:xfrm>
            <a:off x="4324602" y="2033187"/>
            <a:ext cx="2736091" cy="410369"/>
          </a:xfrm>
          <a:prstGeom prst="rect">
            <a:avLst/>
          </a:prstGeom>
        </p:spPr>
        <p:txBody>
          <a:bodyPr lIns="0" tIns="0" rIns="0" bIns="0" rtlCol="0" anchor="t">
            <a:spAutoFit/>
          </a:bodyPr>
          <a:lstStyle/>
          <a:p>
            <a:pPr algn="r">
              <a:lnSpc>
                <a:spcPts val="3160"/>
              </a:lnSpc>
            </a:pPr>
            <a:r>
              <a:rPr lang="en-US" sz="1400" spc="300" dirty="0" smtClean="0">
                <a:latin typeface="Arial" panose="020B0604020202020204" pitchFamily="34" charset="0"/>
                <a:cs typeface="Arial" panose="020B0604020202020204" pitchFamily="34" charset="0"/>
              </a:rPr>
              <a:t>PHOTOGRAPHER</a:t>
            </a:r>
            <a:endParaRPr lang="en-US" sz="1400" spc="300" dirty="0">
              <a:latin typeface="Arial" panose="020B0604020202020204" pitchFamily="34" charset="0"/>
              <a:cs typeface="Arial" panose="020B0604020202020204" pitchFamily="34" charset="0"/>
            </a:endParaRPr>
          </a:p>
        </p:txBody>
      </p:sp>
      <p:sp>
        <p:nvSpPr>
          <p:cNvPr id="77" name="TextBox 54"/>
          <p:cNvSpPr txBox="1"/>
          <p:nvPr/>
        </p:nvSpPr>
        <p:spPr>
          <a:xfrm>
            <a:off x="1129770" y="3518425"/>
            <a:ext cx="1920996" cy="1231106"/>
          </a:xfrm>
          <a:prstGeom prst="rect">
            <a:avLst/>
          </a:prstGeom>
        </p:spPr>
        <p:txBody>
          <a:bodyPr lIns="0" tIns="0" rIns="0" bIns="0" rtlCol="0" anchor="t">
            <a:spAutoFit/>
          </a:bodyPr>
          <a:lstStyle/>
          <a:p>
            <a:pPr>
              <a:lnSpc>
                <a:spcPts val="2351"/>
              </a:lnSpc>
            </a:pPr>
            <a:r>
              <a:rPr lang="en-US" sz="1000" spc="18" dirty="0" smtClean="0">
                <a:latin typeface="Arial" panose="020B0604020202020204" pitchFamily="34" charset="0"/>
                <a:cs typeface="Arial" panose="020B0604020202020204" pitchFamily="34" charset="0"/>
              </a:rPr>
              <a:t>myname@email.com</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a:latin typeface="Arial" panose="020B0604020202020204" pitchFamily="34" charset="0"/>
                <a:cs typeface="Arial" panose="020B0604020202020204" pitchFamily="34" charset="0"/>
              </a:rPr>
              <a:t>+123-456-7890</a:t>
            </a:r>
          </a:p>
          <a:p>
            <a:pPr>
              <a:lnSpc>
                <a:spcPts val="2351"/>
              </a:lnSpc>
            </a:pPr>
            <a:r>
              <a:rPr lang="en-US" sz="1000" spc="18" dirty="0" smtClean="0">
                <a:latin typeface="Arial" panose="020B0604020202020204" pitchFamily="34" charset="0"/>
                <a:cs typeface="Arial" panose="020B0604020202020204" pitchFamily="34" charset="0"/>
              </a:rPr>
              <a:t>Miami, FL</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smtClean="0">
                <a:latin typeface="Arial" panose="020B0604020202020204" pitchFamily="34" charset="0"/>
                <a:cs typeface="Arial" panose="020B0604020202020204" pitchFamily="34" charset="0"/>
              </a:rPr>
              <a:t>myportfoliowebsite.com</a:t>
            </a:r>
            <a:endParaRPr lang="en-US" sz="1000" spc="18" dirty="0">
              <a:latin typeface="Arial" panose="020B0604020202020204" pitchFamily="34" charset="0"/>
              <a:cs typeface="Arial" panose="020B0604020202020204" pitchFamily="34" charset="0"/>
            </a:endParaRPr>
          </a:p>
        </p:txBody>
      </p:sp>
      <p:sp>
        <p:nvSpPr>
          <p:cNvPr id="78" name="TextBox 55"/>
          <p:cNvSpPr txBox="1"/>
          <p:nvPr/>
        </p:nvSpPr>
        <p:spPr>
          <a:xfrm>
            <a:off x="812798" y="3247418"/>
            <a:ext cx="1866382" cy="227435"/>
          </a:xfrm>
          <a:prstGeom prst="rect">
            <a:avLst/>
          </a:prstGeom>
        </p:spPr>
        <p:txBody>
          <a:bodyPr lIns="0" tIns="0" rIns="0" bIns="0" rtlCol="0" anchor="t">
            <a:spAutoFit/>
          </a:bodyPr>
          <a:lstStyle/>
          <a:p>
            <a:pPr marL="0" lvl="0" indent="0">
              <a:lnSpc>
                <a:spcPts val="2041"/>
              </a:lnSpc>
            </a:pPr>
            <a:r>
              <a:rPr lang="en-US" sz="1200" b="1" dirty="0" smtClean="0">
                <a:solidFill>
                  <a:schemeClr val="accent1"/>
                </a:solidFill>
                <a:latin typeface="Arial" panose="020B0604020202020204" pitchFamily="34" charset="0"/>
                <a:cs typeface="Arial" panose="020B0604020202020204" pitchFamily="34" charset="0"/>
              </a:rPr>
              <a:t>CONTACT</a:t>
            </a:r>
            <a:endParaRPr lang="en-US" sz="1200" b="1" dirty="0">
              <a:solidFill>
                <a:schemeClr val="accent1"/>
              </a:solidFill>
              <a:latin typeface="Arial" panose="020B0604020202020204" pitchFamily="34" charset="0"/>
              <a:cs typeface="Arial" panose="020B0604020202020204" pitchFamily="34" charset="0"/>
            </a:endParaRPr>
          </a:p>
        </p:txBody>
      </p:sp>
      <p:sp>
        <p:nvSpPr>
          <p:cNvPr id="79" name="Freeform 78"/>
          <p:cNvSpPr>
            <a:spLocks noEditPoints="1"/>
          </p:cNvSpPr>
          <p:nvPr/>
        </p:nvSpPr>
        <p:spPr bwMode="auto">
          <a:xfrm flipH="1">
            <a:off x="880243" y="4218424"/>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9"/>
          <p:cNvSpPr>
            <a:spLocks noEditPoints="1"/>
          </p:cNvSpPr>
          <p:nvPr/>
        </p:nvSpPr>
        <p:spPr bwMode="auto">
          <a:xfrm rot="5400000" flipH="1">
            <a:off x="879455" y="3949480"/>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80"/>
          <p:cNvSpPr>
            <a:spLocks noEditPoints="1"/>
          </p:cNvSpPr>
          <p:nvPr/>
        </p:nvSpPr>
        <p:spPr bwMode="auto">
          <a:xfrm>
            <a:off x="859279" y="3663558"/>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1"/>
          <p:cNvSpPr>
            <a:spLocks noEditPoints="1"/>
          </p:cNvSpPr>
          <p:nvPr/>
        </p:nvSpPr>
        <p:spPr bwMode="auto">
          <a:xfrm>
            <a:off x="860540" y="4548612"/>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55" name="Text Box 288"/>
          <p:cNvSpPr txBox="1"/>
          <p:nvPr/>
        </p:nvSpPr>
        <p:spPr>
          <a:xfrm>
            <a:off x="3432174" y="4306539"/>
            <a:ext cx="3677643" cy="42211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Dear Mr. Doe (or Dear Hiring Manager):</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00" dirty="0" smtClean="0">
                <a:solidFill>
                  <a:srgbClr val="595959"/>
                </a:solidFill>
                <a:effectLst/>
                <a:latin typeface="Arial" panose="020B0604020202020204" pitchFamily="34" charset="0"/>
                <a:ea typeface="PMingLiU"/>
                <a:cs typeface="Arial" panose="020B0604020202020204" pitchFamily="34" charset="0"/>
              </a:rPr>
              <a:t>.</a:t>
            </a:r>
          </a:p>
          <a:p>
            <a:pPr marL="0" marR="0">
              <a:lnSpc>
                <a:spcPct val="107000"/>
              </a:lnSpc>
              <a:spcBef>
                <a:spcPts val="0"/>
              </a:spcBef>
              <a:spcAft>
                <a:spcPts val="0"/>
              </a:spcAft>
            </a:pP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Sincerely,</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100" dirty="0">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rgbClr val="595959"/>
                </a:solidFill>
                <a:effectLst/>
                <a:latin typeface="Vladimir Script" panose="03050402040407070305" pitchFamily="66" charset="0"/>
                <a:ea typeface="PMingLiU"/>
                <a:cs typeface="Arial" panose="020B0604020202020204" pitchFamily="34" charset="0"/>
              </a:rPr>
              <a:t>Paris Johnson</a:t>
            </a:r>
            <a:endParaRPr lang="en-US" sz="1100" dirty="0">
              <a:effectLst/>
              <a:ea typeface="PMingLiU"/>
              <a:cs typeface="Arial" panose="020B0604020202020204" pitchFamily="34" charset="0"/>
            </a:endParaRPr>
          </a:p>
        </p:txBody>
      </p:sp>
      <p:sp>
        <p:nvSpPr>
          <p:cNvPr id="57" name="Text Box 302"/>
          <p:cNvSpPr txBox="1"/>
          <p:nvPr/>
        </p:nvSpPr>
        <p:spPr>
          <a:xfrm>
            <a:off x="5690593" y="3408288"/>
            <a:ext cx="1419225"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gn="r">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January 16, 20XX</a:t>
            </a:r>
            <a:endParaRPr lang="en-US" sz="1000" dirty="0">
              <a:effectLst/>
              <a:latin typeface="Arial" panose="020B0604020202020204" pitchFamily="34" charset="0"/>
              <a:ea typeface="PMingLiU"/>
              <a:cs typeface="Arial" panose="020B0604020202020204"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150292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514360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PPT06">
      <a:dk1>
        <a:srgbClr val="505050"/>
      </a:dk1>
      <a:lt1>
        <a:srgbClr val="FFFFFF"/>
      </a:lt1>
      <a:dk2>
        <a:srgbClr val="505050"/>
      </a:dk2>
      <a:lt2>
        <a:srgbClr val="FFFFFF"/>
      </a:lt2>
      <a:accent1>
        <a:srgbClr val="F07978"/>
      </a:accent1>
      <a:accent2>
        <a:srgbClr val="F7D46D"/>
      </a:accent2>
      <a:accent3>
        <a:srgbClr val="475765"/>
      </a:accent3>
      <a:accent4>
        <a:srgbClr val="76D2C5"/>
      </a:accent4>
      <a:accent5>
        <a:srgbClr val="48ACC6"/>
      </a:accent5>
      <a:accent6>
        <a:srgbClr val="A5A5A5"/>
      </a:accent6>
      <a:hlink>
        <a:srgbClr val="F07978"/>
      </a:hlink>
      <a:folHlink>
        <a:srgbClr val="F0797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Words>
  <Application>Microsoft Office PowerPoint</Application>
  <PresentationFormat>Custom</PresentationFormat>
  <Paragraphs>39</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2022-11-17T11:27:10Z</dcterms:modified>
</cp:coreProperties>
</file>